
<file path=[Content_Types].xml><?xml version="1.0" encoding="utf-8"?>
<Types xmlns="http://schemas.openxmlformats.org/package/2006/content-types">
  <Default Extension="png" ContentType="image/pn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91" r:id="rId5"/>
    <p:sldMasterId id="2147483946" r:id="rId6"/>
    <p:sldMasterId id="2147483960" r:id="rId7"/>
    <p:sldMasterId id="2147483974" r:id="rId8"/>
    <p:sldMasterId id="2147483992" r:id="rId9"/>
    <p:sldMasterId id="2147484004" r:id="rId10"/>
  </p:sldMasterIdLst>
  <p:notesMasterIdLst>
    <p:notesMasterId r:id="rId31"/>
  </p:notesMasterIdLst>
  <p:handoutMasterIdLst>
    <p:handoutMasterId r:id="rId32"/>
  </p:handoutMasterIdLst>
  <p:sldIdLst>
    <p:sldId id="1401" r:id="rId11"/>
    <p:sldId id="1361" r:id="rId12"/>
    <p:sldId id="744" r:id="rId13"/>
    <p:sldId id="1481" r:id="rId14"/>
    <p:sldId id="1497" r:id="rId15"/>
    <p:sldId id="364" r:id="rId16"/>
    <p:sldId id="308" r:id="rId17"/>
    <p:sldId id="309" r:id="rId18"/>
    <p:sldId id="299" r:id="rId19"/>
    <p:sldId id="301" r:id="rId20"/>
    <p:sldId id="302" r:id="rId21"/>
    <p:sldId id="1484" r:id="rId22"/>
    <p:sldId id="1488" r:id="rId23"/>
    <p:sldId id="1495" r:id="rId24"/>
    <p:sldId id="1492" r:id="rId25"/>
    <p:sldId id="1490" r:id="rId26"/>
    <p:sldId id="1491" r:id="rId27"/>
    <p:sldId id="1493" r:id="rId28"/>
    <p:sldId id="1494" r:id="rId29"/>
    <p:sldId id="1420" r:id="rId30"/>
  </p:sldIdLst>
  <p:sldSz cx="12192000" cy="6858000"/>
  <p:notesSz cx="6799263" cy="9929813"/>
  <p:defaultText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B3FBE00-003B-4062-B8C1-97892DA4728F}">
          <p14:sldIdLst>
            <p14:sldId id="1401"/>
          </p14:sldIdLst>
        </p14:section>
        <p14:section name="Introduction and context" id="{E662195B-7D30-47AC-AA59-9696B8E22200}">
          <p14:sldIdLst>
            <p14:sldId id="1361"/>
            <p14:sldId id="744"/>
            <p14:sldId id="1481"/>
            <p14:sldId id="1497"/>
            <p14:sldId id="364"/>
            <p14:sldId id="308"/>
            <p14:sldId id="309"/>
            <p14:sldId id="299"/>
            <p14:sldId id="301"/>
            <p14:sldId id="302"/>
            <p14:sldId id="1484"/>
            <p14:sldId id="1488"/>
            <p14:sldId id="1495"/>
            <p14:sldId id="1492"/>
            <p14:sldId id="1490"/>
            <p14:sldId id="1491"/>
            <p14:sldId id="1493"/>
            <p14:sldId id="1494"/>
            <p14:sldId id="1420"/>
          </p14:sldIdLst>
        </p14:section>
      </p14:sectionLst>
    </p:ext>
    <p:ext uri="{EFAFB233-063F-42B5-8137-9DF3F51BA10A}">
      <p15:sldGuideLst xmlns:p15="http://schemas.microsoft.com/office/powerpoint/2012/main">
        <p15:guide id="1" orient="horz" pos="255" userDrawn="1">
          <p15:clr>
            <a:srgbClr val="A4A3A4"/>
          </p15:clr>
        </p15:guide>
        <p15:guide id="5" orient="horz" pos="1412" userDrawn="1">
          <p15:clr>
            <a:srgbClr val="A4A3A4"/>
          </p15:clr>
        </p15:guide>
        <p15:guide id="6" orient="horz" pos="709" userDrawn="1">
          <p15:clr>
            <a:srgbClr val="A4A3A4"/>
          </p15:clr>
        </p15:guide>
        <p15:guide id="7" pos="6244" userDrawn="1">
          <p15:clr>
            <a:srgbClr val="A4A3A4"/>
          </p15:clr>
        </p15:guide>
        <p15:guide id="8" pos="301" userDrawn="1">
          <p15:clr>
            <a:srgbClr val="A4A3A4"/>
          </p15:clr>
        </p15:guide>
        <p15:guide id="11" orient="horz" pos="3362" userDrawn="1">
          <p15:clr>
            <a:srgbClr val="A4A3A4"/>
          </p15:clr>
        </p15:guide>
        <p15:guide id="12" orient="horz" pos="2568" userDrawn="1">
          <p15:clr>
            <a:srgbClr val="A4A3A4"/>
          </p15:clr>
        </p15:guide>
        <p15:guide id="13" pos="3840" userDrawn="1">
          <p15:clr>
            <a:srgbClr val="A4A3A4"/>
          </p15:clr>
        </p15:guide>
        <p15:guide id="15" orient="horz" pos="2160" userDrawn="1">
          <p15:clr>
            <a:srgbClr val="A4A3A4"/>
          </p15:clr>
        </p15:guide>
        <p15:guide id="16" pos="756" userDrawn="1">
          <p15:clr>
            <a:srgbClr val="A4A3A4"/>
          </p15:clr>
        </p15:guide>
        <p15:guide id="18" pos="393" userDrawn="1">
          <p15:clr>
            <a:srgbClr val="A4A3A4"/>
          </p15:clr>
        </p15:guide>
        <p15:guide id="19" pos="1125" userDrawn="1">
          <p15:clr>
            <a:srgbClr val="A4A3A4"/>
          </p15:clr>
        </p15:guide>
        <p15:guide id="20" orient="horz" pos="3748" userDrawn="1">
          <p15:clr>
            <a:srgbClr val="A4A3A4"/>
          </p15:clr>
        </p15:guide>
        <p15:guide id="21" orient="horz" pos="2908" userDrawn="1">
          <p15:clr>
            <a:srgbClr val="A4A3A4"/>
          </p15:clr>
        </p15:guide>
        <p15:guide id="22" orient="horz" pos="152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blackburn" initials="ab" lastIdx="1" clrIdx="0">
    <p:extLst>
      <p:ext uri="{19B8F6BF-5375-455C-9EA6-DF929625EA0E}">
        <p15:presenceInfo xmlns:p15="http://schemas.microsoft.com/office/powerpoint/2012/main" userId="7515c41dde846f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a:srgbClr val="007B86"/>
    <a:srgbClr val="FF0000"/>
    <a:srgbClr val="DA242A"/>
    <a:srgbClr val="FFFF71"/>
    <a:srgbClr val="F2B0B2"/>
    <a:srgbClr val="FFFF8F"/>
    <a:srgbClr val="EA9C00"/>
    <a:srgbClr val="FFFF5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89150" autoAdjust="0"/>
  </p:normalViewPr>
  <p:slideViewPr>
    <p:cSldViewPr snapToGrid="0" showGuides="1">
      <p:cViewPr varScale="1">
        <p:scale>
          <a:sx n="61" d="100"/>
          <a:sy n="61" d="100"/>
        </p:scale>
        <p:origin x="77" y="178"/>
      </p:cViewPr>
      <p:guideLst>
        <p:guide orient="horz" pos="255"/>
        <p:guide orient="horz" pos="1412"/>
        <p:guide orient="horz" pos="709"/>
        <p:guide pos="6244"/>
        <p:guide pos="301"/>
        <p:guide orient="horz" pos="3362"/>
        <p:guide orient="horz" pos="2568"/>
        <p:guide pos="3840"/>
        <p:guide orient="horz" pos="2160"/>
        <p:guide pos="756"/>
        <p:guide pos="393"/>
        <p:guide pos="1125"/>
        <p:guide orient="horz" pos="3748"/>
        <p:guide orient="horz" pos="2908"/>
        <p:guide orient="horz" pos="1525"/>
      </p:guideLst>
    </p:cSldViewPr>
  </p:slideViewPr>
  <p:outlineViewPr>
    <p:cViewPr>
      <p:scale>
        <a:sx n="33" d="100"/>
        <a:sy n="33" d="100"/>
      </p:scale>
      <p:origin x="0" y="0"/>
    </p:cViewPr>
  </p:outlineViewPr>
  <p:notesTextViewPr>
    <p:cViewPr>
      <p:scale>
        <a:sx n="3" d="2"/>
        <a:sy n="3" d="2"/>
      </p:scale>
      <p:origin x="0" y="0"/>
    </p:cViewPr>
  </p:notesTextViewPr>
  <p:sorterViewPr>
    <p:cViewPr>
      <p:scale>
        <a:sx n="58" d="100"/>
        <a:sy n="58" d="100"/>
      </p:scale>
      <p:origin x="0" y="-1182"/>
    </p:cViewPr>
  </p:sorterViewPr>
  <p:notesViewPr>
    <p:cSldViewPr snapToGrid="0">
      <p:cViewPr varScale="1">
        <p:scale>
          <a:sx n="80" d="100"/>
          <a:sy n="80" d="100"/>
        </p:scale>
        <p:origin x="4014" y="108"/>
      </p:cViewPr>
      <p:guideLst>
        <p:guide orient="horz" pos="2880"/>
        <p:guide pos="2160"/>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Sales</c:v>
                </c:pt>
              </c:strCache>
            </c:strRef>
          </c:tx>
          <c:spPr>
            <a:solidFill>
              <a:srgbClr val="027FAB"/>
            </a:solidFill>
          </c:spPr>
          <c:dPt>
            <c:idx val="0"/>
            <c:bubble3D val="0"/>
            <c:spPr>
              <a:solidFill>
                <a:srgbClr val="DA242A">
                  <a:alpha val="60000"/>
                </a:srgbClr>
              </a:solidFill>
              <a:ln w="19050">
                <a:solidFill>
                  <a:schemeClr val="lt1"/>
                </a:solidFill>
              </a:ln>
              <a:effectLst/>
            </c:spPr>
            <c:extLst>
              <c:ext xmlns:c16="http://schemas.microsoft.com/office/drawing/2014/chart" uri="{C3380CC4-5D6E-409C-BE32-E72D297353CC}">
                <c16:uniqueId val="{00000001-251D-429A-8586-4FFBC125EC7E}"/>
              </c:ext>
            </c:extLst>
          </c:dPt>
          <c:dPt>
            <c:idx val="1"/>
            <c:bubble3D val="0"/>
            <c:spPr>
              <a:solidFill>
                <a:srgbClr val="DA242A">
                  <a:alpha val="80000"/>
                </a:srgbClr>
              </a:solidFill>
              <a:ln w="19050">
                <a:solidFill>
                  <a:schemeClr val="lt1"/>
                </a:solidFill>
              </a:ln>
              <a:effectLst/>
            </c:spPr>
            <c:extLst>
              <c:ext xmlns:c16="http://schemas.microsoft.com/office/drawing/2014/chart" uri="{C3380CC4-5D6E-409C-BE32-E72D297353CC}">
                <c16:uniqueId val="{00000003-251D-429A-8586-4FFBC125EC7E}"/>
              </c:ext>
            </c:extLst>
          </c:dPt>
          <c:dPt>
            <c:idx val="2"/>
            <c:bubble3D val="0"/>
            <c:spPr>
              <a:solidFill>
                <a:srgbClr val="DA242A"/>
              </a:solidFill>
              <a:ln w="19050">
                <a:solidFill>
                  <a:schemeClr val="lt1"/>
                </a:solidFill>
              </a:ln>
              <a:effectLst/>
            </c:spPr>
            <c:extLst>
              <c:ext xmlns:c16="http://schemas.microsoft.com/office/drawing/2014/chart" uri="{C3380CC4-5D6E-409C-BE32-E72D297353CC}">
                <c16:uniqueId val="{00000005-251D-429A-8586-4FFBC125EC7E}"/>
              </c:ext>
            </c:extLst>
          </c:dPt>
          <c:dPt>
            <c:idx val="3"/>
            <c:bubble3D val="0"/>
            <c:spPr>
              <a:solidFill>
                <a:srgbClr val="DA242A">
                  <a:alpha val="40000"/>
                </a:srgbClr>
              </a:solidFill>
              <a:ln w="19050">
                <a:solidFill>
                  <a:schemeClr val="lt1"/>
                </a:solidFill>
              </a:ln>
              <a:effectLst/>
            </c:spPr>
            <c:extLst>
              <c:ext xmlns:c16="http://schemas.microsoft.com/office/drawing/2014/chart" uri="{C3380CC4-5D6E-409C-BE32-E72D297353CC}">
                <c16:uniqueId val="{00000007-251D-429A-8586-4FFBC125EC7E}"/>
              </c:ext>
            </c:extLst>
          </c:dPt>
          <c:dLbls>
            <c:dLbl>
              <c:idx val="0"/>
              <c:layout>
                <c:manualLayout>
                  <c:x val="0.18725738188976379"/>
                  <c:y val="-9.337768031189083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1D-429A-8586-4FFBC125EC7E}"/>
                </c:ext>
              </c:extLst>
            </c:dLbl>
            <c:dLbl>
              <c:idx val="1"/>
              <c:layout>
                <c:manualLayout>
                  <c:x val="0.19908645013123361"/>
                  <c:y val="0.127264376218323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1D-429A-8586-4FFBC125EC7E}"/>
                </c:ext>
              </c:extLst>
            </c:dLbl>
            <c:dLbl>
              <c:idx val="2"/>
              <c:layout>
                <c:manualLayout>
                  <c:x val="-0.15596715796428059"/>
                  <c:y val="2.569914788299215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1D-429A-8586-4FFBC125EC7E}"/>
                </c:ext>
              </c:extLst>
            </c:dLbl>
            <c:dLbl>
              <c:idx val="3"/>
              <c:layout>
                <c:manualLayout>
                  <c:x val="-0.1133131946225296"/>
                  <c:y val="-0.1416377994773206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1D-429A-8586-4FFBC125EC7E}"/>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75000"/>
                    </a:schemeClr>
                  </a:solidFill>
                  <a:round/>
                </a:ln>
                <a:effectLst/>
              </c:spPr>
            </c:leaderLines>
            <c:extLst>
              <c:ext xmlns:c15="http://schemas.microsoft.com/office/drawing/2012/chart" uri="{CE6537A1-D6FC-4f65-9D91-7224C49458BB}"/>
            </c:extLst>
          </c:dLbls>
          <c:cat>
            <c:strRef>
              <c:f>Sheet1!$A$2:$A$5</c:f>
              <c:strCache>
                <c:ptCount val="4"/>
                <c:pt idx="0">
                  <c:v>Services</c:v>
                </c:pt>
                <c:pt idx="1">
                  <c:v>Residential</c:v>
                </c:pt>
                <c:pt idx="2">
                  <c:v>Construction</c:v>
                </c:pt>
                <c:pt idx="3">
                  <c:v>Property</c:v>
                </c:pt>
              </c:strCache>
            </c:strRef>
          </c:cat>
          <c:val>
            <c:numRef>
              <c:f>Sheet1!$B$2:$B$5</c:f>
              <c:numCache>
                <c:formatCode>General</c:formatCode>
                <c:ptCount val="4"/>
                <c:pt idx="0">
                  <c:v>4</c:v>
                </c:pt>
                <c:pt idx="1">
                  <c:v>0.9</c:v>
                </c:pt>
                <c:pt idx="2">
                  <c:v>4.5999999999999996</c:v>
                </c:pt>
                <c:pt idx="3">
                  <c:v>0.5</c:v>
                </c:pt>
              </c:numCache>
            </c:numRef>
          </c:val>
          <c:extLst>
            <c:ext xmlns:c16="http://schemas.microsoft.com/office/drawing/2014/chart" uri="{C3380CC4-5D6E-409C-BE32-E72D297353CC}">
              <c16:uniqueId val="{00000008-251D-429A-8586-4FFBC125EC7E}"/>
            </c:ext>
          </c:extLst>
        </c:ser>
        <c:dLbls>
          <c:showLegendKey val="0"/>
          <c:showVal val="0"/>
          <c:showCatName val="1"/>
          <c:showSerName val="0"/>
          <c:showPercent val="0"/>
          <c:showBubbleSize val="0"/>
          <c:showLeaderLines val="1"/>
        </c:dLbls>
        <c:firstSliceAng val="0"/>
        <c:holeSize val="67"/>
      </c:doughnutChart>
      <c:spPr>
        <a:noFill/>
        <a:ln>
          <a:noFill/>
        </a:ln>
        <a:effectLst/>
      </c:spPr>
    </c:plotArea>
    <c:plotVisOnly val="1"/>
    <c:dispBlanksAs val="gap"/>
    <c:showDLblsOverMax val="0"/>
  </c:chart>
  <c:spPr>
    <a:noFill/>
    <a:ln>
      <a:noFill/>
    </a:ln>
    <a:effectLst/>
  </c:spPr>
  <c:txPr>
    <a:bodyPr/>
    <a:lstStyle/>
    <a:p>
      <a:pPr>
        <a:defRPr>
          <a:solidFill>
            <a:srgbClr val="00365F"/>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Sales</c:v>
                </c:pt>
              </c:strCache>
            </c:strRef>
          </c:tx>
          <c:spPr>
            <a:solidFill>
              <a:srgbClr val="DA242A"/>
            </a:solidFill>
          </c:spPr>
          <c:dPt>
            <c:idx val="0"/>
            <c:bubble3D val="0"/>
            <c:spPr>
              <a:solidFill>
                <a:srgbClr val="DA242A"/>
              </a:solidFill>
              <a:ln w="19050">
                <a:solidFill>
                  <a:schemeClr val="lt1"/>
                </a:solidFill>
              </a:ln>
              <a:effectLst/>
            </c:spPr>
            <c:extLst>
              <c:ext xmlns:c16="http://schemas.microsoft.com/office/drawing/2014/chart" uri="{C3380CC4-5D6E-409C-BE32-E72D297353CC}">
                <c16:uniqueId val="{00000001-92F1-4C9B-9D72-375B5FCCC8C8}"/>
              </c:ext>
            </c:extLst>
          </c:dPt>
          <c:dPt>
            <c:idx val="1"/>
            <c:bubble3D val="0"/>
            <c:spPr>
              <a:solidFill>
                <a:srgbClr val="DA242A">
                  <a:alpha val="90000"/>
                </a:srgbClr>
              </a:solidFill>
              <a:ln w="19050">
                <a:solidFill>
                  <a:schemeClr val="lt1"/>
                </a:solidFill>
              </a:ln>
              <a:effectLst/>
            </c:spPr>
            <c:extLst>
              <c:ext xmlns:c16="http://schemas.microsoft.com/office/drawing/2014/chart" uri="{C3380CC4-5D6E-409C-BE32-E72D297353CC}">
                <c16:uniqueId val="{00000003-92F1-4C9B-9D72-375B5FCCC8C8}"/>
              </c:ext>
            </c:extLst>
          </c:dPt>
          <c:dPt>
            <c:idx val="2"/>
            <c:bubble3D val="0"/>
            <c:spPr>
              <a:solidFill>
                <a:srgbClr val="DA242A">
                  <a:alpha val="80000"/>
                </a:srgbClr>
              </a:solidFill>
              <a:ln w="19050">
                <a:solidFill>
                  <a:schemeClr val="lt1"/>
                </a:solidFill>
              </a:ln>
              <a:effectLst/>
            </c:spPr>
            <c:extLst>
              <c:ext xmlns:c16="http://schemas.microsoft.com/office/drawing/2014/chart" uri="{C3380CC4-5D6E-409C-BE32-E72D297353CC}">
                <c16:uniqueId val="{00000005-92F1-4C9B-9D72-375B5FCCC8C8}"/>
              </c:ext>
            </c:extLst>
          </c:dPt>
          <c:dPt>
            <c:idx val="3"/>
            <c:bubble3D val="0"/>
            <c:spPr>
              <a:solidFill>
                <a:srgbClr val="DA242A">
                  <a:alpha val="70000"/>
                </a:srgbClr>
              </a:solidFill>
              <a:ln w="19050">
                <a:solidFill>
                  <a:schemeClr val="lt1"/>
                </a:solidFill>
              </a:ln>
              <a:effectLst/>
            </c:spPr>
            <c:extLst>
              <c:ext xmlns:c16="http://schemas.microsoft.com/office/drawing/2014/chart" uri="{C3380CC4-5D6E-409C-BE32-E72D297353CC}">
                <c16:uniqueId val="{00000007-92F1-4C9B-9D72-375B5FCCC8C8}"/>
              </c:ext>
            </c:extLst>
          </c:dPt>
          <c:dPt>
            <c:idx val="4"/>
            <c:bubble3D val="0"/>
            <c:spPr>
              <a:solidFill>
                <a:srgbClr val="DA242A">
                  <a:alpha val="60000"/>
                </a:srgbClr>
              </a:solidFill>
              <a:ln w="19050">
                <a:solidFill>
                  <a:schemeClr val="lt1"/>
                </a:solidFill>
              </a:ln>
              <a:effectLst/>
            </c:spPr>
            <c:extLst>
              <c:ext xmlns:c16="http://schemas.microsoft.com/office/drawing/2014/chart" uri="{C3380CC4-5D6E-409C-BE32-E72D297353CC}">
                <c16:uniqueId val="{00000000-B433-4554-B8E0-FF236897019E}"/>
              </c:ext>
            </c:extLst>
          </c:dPt>
          <c:dPt>
            <c:idx val="5"/>
            <c:bubble3D val="0"/>
            <c:spPr>
              <a:solidFill>
                <a:srgbClr val="DA242A">
                  <a:alpha val="50000"/>
                </a:srgbClr>
              </a:solidFill>
              <a:ln w="19050">
                <a:solidFill>
                  <a:schemeClr val="lt1"/>
                </a:solidFill>
              </a:ln>
              <a:effectLst/>
            </c:spPr>
            <c:extLst>
              <c:ext xmlns:c16="http://schemas.microsoft.com/office/drawing/2014/chart" uri="{C3380CC4-5D6E-409C-BE32-E72D297353CC}">
                <c16:uniqueId val="{0000000B-072D-4C0E-A4CD-73139A317C02}"/>
              </c:ext>
            </c:extLst>
          </c:dPt>
          <c:dLbls>
            <c:dLbl>
              <c:idx val="0"/>
              <c:layout>
                <c:manualLayout>
                  <c:x val="0.22941461783951891"/>
                  <c:y val="-8.992983101997777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F1-4C9B-9D72-375B5FCCC8C8}"/>
                </c:ext>
              </c:extLst>
            </c:dLbl>
            <c:dLbl>
              <c:idx val="1"/>
              <c:layout>
                <c:manualLayout>
                  <c:x val="0.19908645013123361"/>
                  <c:y val="0.127264376218323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F1-4C9B-9D72-375B5FCCC8C8}"/>
                </c:ext>
              </c:extLst>
            </c:dLbl>
            <c:dLbl>
              <c:idx val="2"/>
              <c:layout>
                <c:manualLayout>
                  <c:x val="-0.12714125152500233"/>
                  <c:y val="0.1555503941136994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F1-4C9B-9D72-375B5FCCC8C8}"/>
                </c:ext>
              </c:extLst>
            </c:dLbl>
            <c:dLbl>
              <c:idx val="3"/>
              <c:layout>
                <c:manualLayout>
                  <c:x val="-0.18134311367594524"/>
                  <c:y val="8.991544211669998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2F1-4C9B-9D72-375B5FCCC8C8}"/>
                </c:ext>
              </c:extLst>
            </c:dLbl>
            <c:dLbl>
              <c:idx val="4"/>
              <c:layout>
                <c:manualLayout>
                  <c:x val="-0.14135071848888486"/>
                  <c:y val="-8.757733934777138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33-4554-B8E0-FF236897019E}"/>
                </c:ext>
              </c:extLst>
            </c:dLbl>
            <c:dLbl>
              <c:idx val="5"/>
              <c:layout>
                <c:manualLayout>
                  <c:x val="7.4522236183460058E-2"/>
                  <c:y val="-0.14009416315495979"/>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72D-4C0E-A4CD-73139A317C02}"/>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60000"/>
                        <a:lumOff val="40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Commercial</c:v>
                </c:pt>
                <c:pt idx="1">
                  <c:v>Education</c:v>
                </c:pt>
                <c:pt idx="2">
                  <c:v>Residential</c:v>
                </c:pt>
                <c:pt idx="3">
                  <c:v>Health and Science</c:v>
                </c:pt>
                <c:pt idx="4">
                  <c:v>General Works</c:v>
                </c:pt>
                <c:pt idx="5">
                  <c:v>Other</c:v>
                </c:pt>
              </c:strCache>
            </c:strRef>
          </c:cat>
          <c:val>
            <c:numRef>
              <c:f>Sheet1!$B$2:$B$7</c:f>
              <c:numCache>
                <c:formatCode>General</c:formatCode>
                <c:ptCount val="6"/>
                <c:pt idx="0">
                  <c:v>14</c:v>
                </c:pt>
                <c:pt idx="1">
                  <c:v>22</c:v>
                </c:pt>
                <c:pt idx="2">
                  <c:v>27</c:v>
                </c:pt>
                <c:pt idx="3">
                  <c:v>27</c:v>
                </c:pt>
                <c:pt idx="4">
                  <c:v>6</c:v>
                </c:pt>
                <c:pt idx="5">
                  <c:v>4</c:v>
                </c:pt>
              </c:numCache>
            </c:numRef>
          </c:val>
          <c:extLst>
            <c:ext xmlns:c16="http://schemas.microsoft.com/office/drawing/2014/chart" uri="{C3380CC4-5D6E-409C-BE32-E72D297353CC}">
              <c16:uniqueId val="{00000008-92F1-4C9B-9D72-375B5FCCC8C8}"/>
            </c:ext>
          </c:extLst>
        </c:ser>
        <c:dLbls>
          <c:showLegendKey val="0"/>
          <c:showVal val="0"/>
          <c:showCatName val="1"/>
          <c:showSerName val="0"/>
          <c:showPercent val="0"/>
          <c:showBubbleSize val="0"/>
          <c:showLeaderLines val="1"/>
        </c:dLbls>
        <c:firstSliceAng val="0"/>
        <c:holeSize val="67"/>
      </c:doughnutChart>
      <c:spPr>
        <a:noFill/>
        <a:ln>
          <a:noFill/>
        </a:ln>
        <a:effectLst/>
      </c:spPr>
    </c:plotArea>
    <c:plotVisOnly val="1"/>
    <c:dispBlanksAs val="gap"/>
    <c:showDLblsOverMax val="0"/>
  </c:chart>
  <c:spPr>
    <a:noFill/>
    <a:ln>
      <a:noFill/>
    </a:ln>
    <a:effectLst/>
  </c:spPr>
  <c:txPr>
    <a:bodyPr/>
    <a:lstStyle/>
    <a:p>
      <a:pPr>
        <a:defRPr>
          <a:solidFill>
            <a:srgbClr val="00365F"/>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94B5BA86-B6ED-4681-B352-EDFC930BE035}" type="datetimeFigureOut">
              <a:rPr lang="en-GB" smtClean="0"/>
              <a:t>07/05/2019</a:t>
            </a:fld>
            <a:endParaRPr lang="en-GB" dirty="0"/>
          </a:p>
        </p:txBody>
      </p:sp>
      <p:sp>
        <p:nvSpPr>
          <p:cNvPr id="4" name="Footer Placeholder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019C4E9B-6CAC-491F-A31E-E39C7A55554A}" type="slidenum">
              <a:rPr lang="en-GB" smtClean="0"/>
              <a:t>‹#›</a:t>
            </a:fld>
            <a:endParaRPr lang="en-GB" dirty="0"/>
          </a:p>
        </p:txBody>
      </p:sp>
    </p:spTree>
    <p:extLst>
      <p:ext uri="{BB962C8B-B14F-4D97-AF65-F5344CB8AC3E}">
        <p14:creationId xmlns:p14="http://schemas.microsoft.com/office/powerpoint/2010/main" val="1966110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051FEBF1-5A49-460D-B184-71354C95CE94}" type="datetimeFigureOut">
              <a:rPr lang="en-GB" smtClean="0"/>
              <a:t>07/05/2019</a:t>
            </a:fld>
            <a:endParaRPr lang="en-GB" dirty="0"/>
          </a:p>
        </p:txBody>
      </p:sp>
      <p:sp>
        <p:nvSpPr>
          <p:cNvPr id="4" name="Slide Image Placeholder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F37EDF36-E9C5-4C87-8052-98E02155D0C4}" type="slidenum">
              <a:rPr lang="en-GB" smtClean="0"/>
              <a:t>‹#›</a:t>
            </a:fld>
            <a:endParaRPr lang="en-GB" dirty="0"/>
          </a:p>
        </p:txBody>
      </p:sp>
    </p:spTree>
    <p:extLst>
      <p:ext uri="{BB962C8B-B14F-4D97-AF65-F5344CB8AC3E}">
        <p14:creationId xmlns:p14="http://schemas.microsoft.com/office/powerpoint/2010/main" val="283515859"/>
      </p:ext>
    </p:extLst>
  </p:cSld>
  <p:clrMap bg1="lt1" tx1="dk1" bg2="lt2" tx2="dk2" accent1="accent1" accent2="accent2" accent3="accent3" accent4="accent4" accent5="accent5" accent6="accent6" hlink="hlink" folHlink="folHlink"/>
  <p:notesStyle>
    <a:lvl1pPr marL="0" algn="l" defTabSz="1219080" rtl="0" eaLnBrk="1" latinLnBrk="0" hangingPunct="1">
      <a:defRPr sz="1600" kern="1200">
        <a:solidFill>
          <a:schemeClr val="tx1"/>
        </a:solidFill>
        <a:latin typeface="+mn-lt"/>
        <a:ea typeface="+mn-ea"/>
        <a:cs typeface="+mn-cs"/>
      </a:defRPr>
    </a:lvl1pPr>
    <a:lvl2pPr marL="609539" algn="l" defTabSz="1219080" rtl="0" eaLnBrk="1" latinLnBrk="0" hangingPunct="1">
      <a:defRPr sz="1600" kern="1200">
        <a:solidFill>
          <a:schemeClr val="tx1"/>
        </a:solidFill>
        <a:latin typeface="+mn-lt"/>
        <a:ea typeface="+mn-ea"/>
        <a:cs typeface="+mn-cs"/>
      </a:defRPr>
    </a:lvl2pPr>
    <a:lvl3pPr marL="1219080" algn="l" defTabSz="1219080" rtl="0" eaLnBrk="1" latinLnBrk="0" hangingPunct="1">
      <a:defRPr sz="1600" kern="1200">
        <a:solidFill>
          <a:schemeClr val="tx1"/>
        </a:solidFill>
        <a:latin typeface="+mn-lt"/>
        <a:ea typeface="+mn-ea"/>
        <a:cs typeface="+mn-cs"/>
      </a:defRPr>
    </a:lvl3pPr>
    <a:lvl4pPr marL="1828618" algn="l" defTabSz="1219080" rtl="0" eaLnBrk="1" latinLnBrk="0" hangingPunct="1">
      <a:defRPr sz="1600" kern="1200">
        <a:solidFill>
          <a:schemeClr val="tx1"/>
        </a:solidFill>
        <a:latin typeface="+mn-lt"/>
        <a:ea typeface="+mn-ea"/>
        <a:cs typeface="+mn-cs"/>
      </a:defRPr>
    </a:lvl4pPr>
    <a:lvl5pPr marL="2438158" algn="l" defTabSz="1219080" rtl="0" eaLnBrk="1" latinLnBrk="0" hangingPunct="1">
      <a:defRPr sz="1600" kern="1200">
        <a:solidFill>
          <a:schemeClr val="tx1"/>
        </a:solidFill>
        <a:latin typeface="+mn-lt"/>
        <a:ea typeface="+mn-ea"/>
        <a:cs typeface="+mn-cs"/>
      </a:defRPr>
    </a:lvl5pPr>
    <a:lvl6pPr marL="3047696" algn="l" defTabSz="1219080" rtl="0" eaLnBrk="1" latinLnBrk="0" hangingPunct="1">
      <a:defRPr sz="1600" kern="1200">
        <a:solidFill>
          <a:schemeClr val="tx1"/>
        </a:solidFill>
        <a:latin typeface="+mn-lt"/>
        <a:ea typeface="+mn-ea"/>
        <a:cs typeface="+mn-cs"/>
      </a:defRPr>
    </a:lvl6pPr>
    <a:lvl7pPr marL="3657235" algn="l" defTabSz="1219080" rtl="0" eaLnBrk="1" latinLnBrk="0" hangingPunct="1">
      <a:defRPr sz="1600" kern="1200">
        <a:solidFill>
          <a:schemeClr val="tx1"/>
        </a:solidFill>
        <a:latin typeface="+mn-lt"/>
        <a:ea typeface="+mn-ea"/>
        <a:cs typeface="+mn-cs"/>
      </a:defRPr>
    </a:lvl7pPr>
    <a:lvl8pPr marL="4266773" algn="l" defTabSz="1219080" rtl="0" eaLnBrk="1" latinLnBrk="0" hangingPunct="1">
      <a:defRPr sz="1600" kern="1200">
        <a:solidFill>
          <a:schemeClr val="tx1"/>
        </a:solidFill>
        <a:latin typeface="+mn-lt"/>
        <a:ea typeface="+mn-ea"/>
        <a:cs typeface="+mn-cs"/>
      </a:defRPr>
    </a:lvl8pPr>
    <a:lvl9pPr marL="4876313" algn="l" defTabSz="121908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a:xfrm>
            <a:off x="679927" y="4604866"/>
            <a:ext cx="5439410" cy="4580211"/>
          </a:xfrm>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91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00257DDC-6AC0-42CA-ACDC-E09412D62E52}"/>
              </a:ext>
            </a:extLst>
          </p:cNvPr>
          <p:cNvSpPr>
            <a:spLocks noGrp="1"/>
          </p:cNvSpPr>
          <p:nvPr>
            <p:ph type="body" sz="quarter" idx="3"/>
          </p:nvPr>
        </p:nvSpPr>
        <p:spPr>
          <a:xfrm>
            <a:off x="261256" y="4716661"/>
            <a:ext cx="6112247" cy="4468416"/>
          </a:xfrm>
        </p:spPr>
        <p:txBody>
          <a:bodyPr/>
          <a:lstStyle/>
          <a:p>
            <a:endParaRPr lang="en-GB" dirty="0"/>
          </a:p>
        </p:txBody>
      </p:sp>
    </p:spTree>
    <p:extLst>
      <p:ext uri="{BB962C8B-B14F-4D97-AF65-F5344CB8AC3E}">
        <p14:creationId xmlns:p14="http://schemas.microsoft.com/office/powerpoint/2010/main" val="293869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00257DDC-6AC0-42CA-ACDC-E09412D62E52}"/>
              </a:ext>
            </a:extLst>
          </p:cNvPr>
          <p:cNvSpPr>
            <a:spLocks noGrp="1"/>
          </p:cNvSpPr>
          <p:nvPr>
            <p:ph type="body" sz="quarter" idx="3"/>
          </p:nvPr>
        </p:nvSpPr>
        <p:spPr>
          <a:xfrm>
            <a:off x="261256" y="4716661"/>
            <a:ext cx="6112247" cy="4468416"/>
          </a:xfrm>
        </p:spPr>
        <p:txBody>
          <a:bodyPr/>
          <a:lstStyle/>
          <a:p>
            <a:endParaRPr lang="en-GB" dirty="0"/>
          </a:p>
        </p:txBody>
      </p:sp>
    </p:spTree>
    <p:extLst>
      <p:ext uri="{BB962C8B-B14F-4D97-AF65-F5344CB8AC3E}">
        <p14:creationId xmlns:p14="http://schemas.microsoft.com/office/powerpoint/2010/main" val="164460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Graham</a:t>
            </a:r>
          </a:p>
        </p:txBody>
      </p:sp>
      <p:sp>
        <p:nvSpPr>
          <p:cNvPr id="4" name="Slide Number Placeholder 3"/>
          <p:cNvSpPr>
            <a:spLocks noGrp="1"/>
          </p:cNvSpPr>
          <p:nvPr>
            <p:ph type="sldNum" sz="quarter" idx="10"/>
          </p:nvPr>
        </p:nvSpPr>
        <p:spPr/>
        <p:txBody>
          <a:bodyPr/>
          <a:lstStyle/>
          <a:p>
            <a:fld id="{26D98EB3-17DC-4A30-97BB-A761D38C7AA4}" type="slidenum">
              <a:rPr lang="en-GB" smtClean="0"/>
              <a:t>17</a:t>
            </a:fld>
            <a:endParaRPr lang="en-GB" dirty="0"/>
          </a:p>
        </p:txBody>
      </p:sp>
    </p:spTree>
    <p:extLst>
      <p:ext uri="{BB962C8B-B14F-4D97-AF65-F5344CB8AC3E}">
        <p14:creationId xmlns:p14="http://schemas.microsoft.com/office/powerpoint/2010/main" val="2490395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00257DDC-6AC0-42CA-ACDC-E09412D62E52}"/>
              </a:ext>
            </a:extLst>
          </p:cNvPr>
          <p:cNvSpPr>
            <a:spLocks noGrp="1"/>
          </p:cNvSpPr>
          <p:nvPr>
            <p:ph type="body" sz="quarter" idx="3"/>
          </p:nvPr>
        </p:nvSpPr>
        <p:spPr>
          <a:xfrm>
            <a:off x="261256" y="4716661"/>
            <a:ext cx="6112247" cy="4468416"/>
          </a:xfrm>
        </p:spPr>
        <p:txBody>
          <a:bodyPr/>
          <a:lstStyle/>
          <a:p>
            <a:endParaRPr lang="en-GB" dirty="0"/>
          </a:p>
        </p:txBody>
      </p:sp>
    </p:spTree>
    <p:extLst>
      <p:ext uri="{BB962C8B-B14F-4D97-AF65-F5344CB8AC3E}">
        <p14:creationId xmlns:p14="http://schemas.microsoft.com/office/powerpoint/2010/main" val="83420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7EDF36-E9C5-4C87-8052-98E02155D0C4}" type="slidenum">
              <a:rPr lang="en-GB" smtClean="0"/>
              <a:t>19</a:t>
            </a:fld>
            <a:endParaRPr lang="en-GB" dirty="0"/>
          </a:p>
        </p:txBody>
      </p:sp>
    </p:spTree>
    <p:extLst>
      <p:ext uri="{BB962C8B-B14F-4D97-AF65-F5344CB8AC3E}">
        <p14:creationId xmlns:p14="http://schemas.microsoft.com/office/powerpoint/2010/main" val="418806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7714" y="4716661"/>
            <a:ext cx="5901623" cy="4468416"/>
          </a:xfrm>
        </p:spPr>
        <p:txBody>
          <a:bodyPr/>
          <a:lstStyle/>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5139-959F-4EB0-B25F-9B461FE103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43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Graham</a:t>
            </a:r>
          </a:p>
        </p:txBody>
      </p:sp>
      <p:sp>
        <p:nvSpPr>
          <p:cNvPr id="4" name="Slide Number Placeholder 3"/>
          <p:cNvSpPr>
            <a:spLocks noGrp="1"/>
          </p:cNvSpPr>
          <p:nvPr>
            <p:ph type="sldNum" sz="quarter" idx="10"/>
          </p:nvPr>
        </p:nvSpPr>
        <p:spPr/>
        <p:txBody>
          <a:bodyPr/>
          <a:lstStyle/>
          <a:p>
            <a:fld id="{26D98EB3-17DC-4A30-97BB-A761D38C7AA4}" type="slidenum">
              <a:rPr lang="en-GB" smtClean="0"/>
              <a:t>2</a:t>
            </a:fld>
            <a:endParaRPr lang="en-GB" dirty="0"/>
          </a:p>
        </p:txBody>
      </p:sp>
    </p:spTree>
    <p:extLst>
      <p:ext uri="{BB962C8B-B14F-4D97-AF65-F5344CB8AC3E}">
        <p14:creationId xmlns:p14="http://schemas.microsoft.com/office/powerpoint/2010/main" val="196800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Graham</a:t>
            </a:r>
          </a:p>
        </p:txBody>
      </p:sp>
      <p:sp>
        <p:nvSpPr>
          <p:cNvPr id="4" name="Slide Number Placeholder 3"/>
          <p:cNvSpPr>
            <a:spLocks noGrp="1"/>
          </p:cNvSpPr>
          <p:nvPr>
            <p:ph type="sldNum" sz="quarter" idx="10"/>
          </p:nvPr>
        </p:nvSpPr>
        <p:spPr/>
        <p:txBody>
          <a:bodyPr/>
          <a:lstStyle/>
          <a:p>
            <a:fld id="{26D98EB3-17DC-4A30-97BB-A761D38C7AA4}" type="slidenum">
              <a:rPr lang="en-GB" smtClean="0"/>
              <a:t>3</a:t>
            </a:fld>
            <a:endParaRPr lang="en-GB" dirty="0"/>
          </a:p>
        </p:txBody>
      </p:sp>
    </p:spTree>
    <p:extLst>
      <p:ext uri="{BB962C8B-B14F-4D97-AF65-F5344CB8AC3E}">
        <p14:creationId xmlns:p14="http://schemas.microsoft.com/office/powerpoint/2010/main" val="287076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806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Graham</a:t>
            </a:r>
          </a:p>
        </p:txBody>
      </p:sp>
      <p:sp>
        <p:nvSpPr>
          <p:cNvPr id="4" name="Slide Number Placeholder 3"/>
          <p:cNvSpPr>
            <a:spLocks noGrp="1"/>
          </p:cNvSpPr>
          <p:nvPr>
            <p:ph type="sldNum" sz="quarter" idx="10"/>
          </p:nvPr>
        </p:nvSpPr>
        <p:spPr/>
        <p:txBody>
          <a:bodyPr/>
          <a:lstStyle/>
          <a:p>
            <a:fld id="{26D98EB3-17DC-4A30-97BB-A761D38C7AA4}" type="slidenum">
              <a:rPr lang="en-GB" smtClean="0"/>
              <a:t>11</a:t>
            </a:fld>
            <a:endParaRPr lang="en-GB" dirty="0"/>
          </a:p>
        </p:txBody>
      </p:sp>
    </p:spTree>
    <p:extLst>
      <p:ext uri="{BB962C8B-B14F-4D97-AF65-F5344CB8AC3E}">
        <p14:creationId xmlns:p14="http://schemas.microsoft.com/office/powerpoint/2010/main" val="2818724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00257DDC-6AC0-42CA-ACDC-E09412D62E52}"/>
              </a:ext>
            </a:extLst>
          </p:cNvPr>
          <p:cNvSpPr>
            <a:spLocks noGrp="1"/>
          </p:cNvSpPr>
          <p:nvPr>
            <p:ph type="body" sz="quarter" idx="3"/>
          </p:nvPr>
        </p:nvSpPr>
        <p:spPr>
          <a:xfrm>
            <a:off x="261256" y="4716661"/>
            <a:ext cx="6112247" cy="4468416"/>
          </a:xfrm>
        </p:spPr>
        <p:txBody>
          <a:bodyPr/>
          <a:lstStyle/>
          <a:p>
            <a:endParaRPr lang="en-GB" dirty="0"/>
          </a:p>
        </p:txBody>
      </p:sp>
    </p:spTree>
    <p:extLst>
      <p:ext uri="{BB962C8B-B14F-4D97-AF65-F5344CB8AC3E}">
        <p14:creationId xmlns:p14="http://schemas.microsoft.com/office/powerpoint/2010/main" val="423549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00257DDC-6AC0-42CA-ACDC-E09412D62E52}"/>
              </a:ext>
            </a:extLst>
          </p:cNvPr>
          <p:cNvSpPr>
            <a:spLocks noGrp="1"/>
          </p:cNvSpPr>
          <p:nvPr>
            <p:ph type="body" sz="quarter" idx="3"/>
          </p:nvPr>
        </p:nvSpPr>
        <p:spPr>
          <a:xfrm>
            <a:off x="261256" y="4716661"/>
            <a:ext cx="6112247" cy="4468416"/>
          </a:xfrm>
        </p:spPr>
        <p:txBody>
          <a:bodyPr/>
          <a:lstStyle/>
          <a:p>
            <a:endParaRPr lang="en-GB" dirty="0"/>
          </a:p>
        </p:txBody>
      </p:sp>
    </p:spTree>
    <p:extLst>
      <p:ext uri="{BB962C8B-B14F-4D97-AF65-F5344CB8AC3E}">
        <p14:creationId xmlns:p14="http://schemas.microsoft.com/office/powerpoint/2010/main" val="2977720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EDF36-E9C5-4C87-8052-98E02155D0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00257DDC-6AC0-42CA-ACDC-E09412D62E52}"/>
              </a:ext>
            </a:extLst>
          </p:cNvPr>
          <p:cNvSpPr>
            <a:spLocks noGrp="1"/>
          </p:cNvSpPr>
          <p:nvPr>
            <p:ph type="body" sz="quarter" idx="3"/>
          </p:nvPr>
        </p:nvSpPr>
        <p:spPr>
          <a:xfrm>
            <a:off x="261256" y="4716661"/>
            <a:ext cx="6112247" cy="4468416"/>
          </a:xfrm>
        </p:spPr>
        <p:txBody>
          <a:bodyPr/>
          <a:lstStyle/>
          <a:p>
            <a:endParaRPr lang="en-GB" dirty="0"/>
          </a:p>
        </p:txBody>
      </p:sp>
    </p:spTree>
    <p:extLst>
      <p:ext uri="{BB962C8B-B14F-4D97-AF65-F5344CB8AC3E}">
        <p14:creationId xmlns:p14="http://schemas.microsoft.com/office/powerpoint/2010/main" val="3860310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7" name="Picture Placeholder 6"/>
          <p:cNvSpPr>
            <a:spLocks noGrp="1"/>
          </p:cNvSpPr>
          <p:nvPr>
            <p:ph type="pic" sz="quarter" idx="13"/>
          </p:nvPr>
        </p:nvSpPr>
        <p:spPr>
          <a:xfrm>
            <a:off x="0" y="5"/>
            <a:ext cx="12192000" cy="5052993"/>
          </a:xfrm>
          <a:solidFill>
            <a:schemeClr val="bg2"/>
          </a:solidFill>
        </p:spPr>
        <p:txBody>
          <a:bodyPr vert="horz" lIns="0" tIns="0" rIns="0" bIns="0" rtlCol="0" anchor="t" anchorCtr="0">
            <a:noAutofit/>
          </a:bodyPr>
          <a:lstStyle>
            <a:lvl1pPr>
              <a:defRPr lang="en-GB">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478367" y="3061119"/>
            <a:ext cx="5529600" cy="1656000"/>
          </a:xfrm>
          <a:solidFill>
            <a:schemeClr val="tx2"/>
          </a:solidFill>
        </p:spPr>
        <p:txBody>
          <a:bodyPr lIns="108000" tIns="108000" rIns="108000" bIns="108000"/>
          <a:lstStyle>
            <a:lvl1pPr marL="0" indent="0">
              <a:spcAft>
                <a:spcPts val="1200"/>
              </a:spcAft>
              <a:buNone/>
              <a:defRPr sz="2667" b="1">
                <a:solidFill>
                  <a:schemeClr val="bg1"/>
                </a:solidFill>
              </a:defRPr>
            </a:lvl1pPr>
            <a:lvl2pPr marL="0" indent="0">
              <a:spcAft>
                <a:spcPts val="800"/>
              </a:spcAft>
              <a:buNone/>
              <a:defRPr sz="2133" b="0">
                <a:solidFill>
                  <a:schemeClr val="bg1"/>
                </a:solidFill>
              </a:defRPr>
            </a:lvl2pPr>
            <a:lvl3pPr marL="0" indent="0">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6" name="Picture 35">
            <a:extLst>
              <a:ext uri="{FF2B5EF4-FFF2-40B4-BE49-F238E27FC236}">
                <a16:creationId xmlns:a16="http://schemas.microsoft.com/office/drawing/2014/main" id="{8E170999-1595-4196-9378-02B3139419B8}"/>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230" name="Group 229">
            <a:extLst>
              <a:ext uri="{FF2B5EF4-FFF2-40B4-BE49-F238E27FC236}">
                <a16:creationId xmlns:a16="http://schemas.microsoft.com/office/drawing/2014/main" id="{9305450E-3293-4D64-976C-84E1A0059451}"/>
              </a:ext>
            </a:extLst>
          </p:cNvPr>
          <p:cNvGrpSpPr>
            <a:grpSpLocks noChangeAspect="1"/>
          </p:cNvGrpSpPr>
          <p:nvPr userDrawn="1"/>
        </p:nvGrpSpPr>
        <p:grpSpPr>
          <a:xfrm>
            <a:off x="11026226" y="5740519"/>
            <a:ext cx="707410" cy="770400"/>
            <a:chOff x="4835470" y="2060543"/>
            <a:chExt cx="2515207" cy="2739168"/>
          </a:xfrm>
        </p:grpSpPr>
        <p:grpSp>
          <p:nvGrpSpPr>
            <p:cNvPr id="231" name="Group 230">
              <a:extLst>
                <a:ext uri="{FF2B5EF4-FFF2-40B4-BE49-F238E27FC236}">
                  <a16:creationId xmlns:a16="http://schemas.microsoft.com/office/drawing/2014/main" id="{ACDBF422-C2B3-44EE-BC8C-FE2187D5BED6}"/>
                </a:ext>
              </a:extLst>
            </p:cNvPr>
            <p:cNvGrpSpPr/>
            <p:nvPr/>
          </p:nvGrpSpPr>
          <p:grpSpPr>
            <a:xfrm>
              <a:off x="5345938" y="3795650"/>
              <a:ext cx="1308482" cy="296445"/>
              <a:chOff x="4009453" y="2846737"/>
              <a:chExt cx="981361" cy="222334"/>
            </a:xfrm>
            <a:solidFill>
              <a:schemeClr val="bg1"/>
            </a:solidFill>
          </p:grpSpPr>
          <p:sp>
            <p:nvSpPr>
              <p:cNvPr id="385" name="Freeform: Shape 384">
                <a:extLst>
                  <a:ext uri="{FF2B5EF4-FFF2-40B4-BE49-F238E27FC236}">
                    <a16:creationId xmlns:a16="http://schemas.microsoft.com/office/drawing/2014/main" id="{1430AA4C-2596-4DC0-9CCF-A0B12AB0B2E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04FCB006-1737-4222-9693-80F6DB60423D}"/>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B08EFFB1-EA92-4192-A6D6-83C08DA7C9F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8" name="Freeform: Shape 387">
                <a:extLst>
                  <a:ext uri="{FF2B5EF4-FFF2-40B4-BE49-F238E27FC236}">
                    <a16:creationId xmlns:a16="http://schemas.microsoft.com/office/drawing/2014/main" id="{F2BCF0B8-10C9-4176-BCE9-A2C13CA8163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CE62A6C4-062A-4D1C-9B86-6A7819DE22DD}"/>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233A0279-7B2E-4A2C-945B-823BD3979803}"/>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C591AA9B-1B84-4AA2-927D-9370D440A906}"/>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D73E54A-3758-410C-9101-0444E0E13369}"/>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2" name="Group 231">
              <a:extLst>
                <a:ext uri="{FF2B5EF4-FFF2-40B4-BE49-F238E27FC236}">
                  <a16:creationId xmlns:a16="http://schemas.microsoft.com/office/drawing/2014/main" id="{B3720A52-407D-447A-9691-BE1BDAA9E20A}"/>
                </a:ext>
              </a:extLst>
            </p:cNvPr>
            <p:cNvGrpSpPr/>
            <p:nvPr/>
          </p:nvGrpSpPr>
          <p:grpSpPr>
            <a:xfrm>
              <a:off x="5181473" y="2349627"/>
              <a:ext cx="1778000" cy="660400"/>
              <a:chOff x="3886104" y="1762220"/>
              <a:chExt cx="1333500" cy="495300"/>
            </a:xfrm>
          </p:grpSpPr>
          <p:sp>
            <p:nvSpPr>
              <p:cNvPr id="377" name="Freeform: Shape 376">
                <a:extLst>
                  <a:ext uri="{FF2B5EF4-FFF2-40B4-BE49-F238E27FC236}">
                    <a16:creationId xmlns:a16="http://schemas.microsoft.com/office/drawing/2014/main" id="{082ECCCF-3431-483F-94BC-5AB463E725C4}"/>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02576F4C-6319-4668-882F-112C5E60CA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C64F3E31-FB31-4F14-BFC5-9DAFA2B37253}"/>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A221D2EB-9342-4E76-A191-F1A38B1723C0}"/>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DAAFB6B5-A2BC-4185-B083-D177A0E8A406}"/>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AF74F02F-412E-439A-8328-FCF666D3230E}"/>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35AC9DCF-0ECA-4196-AF40-48F118634A2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BD3C0A38-E394-44D5-A9A8-FDFBF6AB7E79}"/>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233" name="Freeform: Shape 232">
              <a:extLst>
                <a:ext uri="{FF2B5EF4-FFF2-40B4-BE49-F238E27FC236}">
                  <a16:creationId xmlns:a16="http://schemas.microsoft.com/office/drawing/2014/main" id="{3F5D6B25-DAD1-4B48-B902-22C19A7EF335}"/>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234" name="Group 233">
              <a:extLst>
                <a:ext uri="{FF2B5EF4-FFF2-40B4-BE49-F238E27FC236}">
                  <a16:creationId xmlns:a16="http://schemas.microsoft.com/office/drawing/2014/main" id="{C9737C44-6127-457B-8E6E-6802089043EE}"/>
                </a:ext>
              </a:extLst>
            </p:cNvPr>
            <p:cNvGrpSpPr/>
            <p:nvPr/>
          </p:nvGrpSpPr>
          <p:grpSpPr>
            <a:xfrm>
              <a:off x="4835470" y="2060543"/>
              <a:ext cx="2515207" cy="2739168"/>
              <a:chOff x="3626602" y="1545407"/>
              <a:chExt cx="1886405" cy="2054376"/>
            </a:xfrm>
            <a:solidFill>
              <a:schemeClr val="bg1"/>
            </a:solidFill>
          </p:grpSpPr>
          <p:sp>
            <p:nvSpPr>
              <p:cNvPr id="242" name="Freeform: Shape 241">
                <a:extLst>
                  <a:ext uri="{FF2B5EF4-FFF2-40B4-BE49-F238E27FC236}">
                    <a16:creationId xmlns:a16="http://schemas.microsoft.com/office/drawing/2014/main" id="{377CA2AC-098E-4EAE-885B-1DC90D72EBC6}"/>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3" name="Freeform: Shape 242">
                <a:extLst>
                  <a:ext uri="{FF2B5EF4-FFF2-40B4-BE49-F238E27FC236}">
                    <a16:creationId xmlns:a16="http://schemas.microsoft.com/office/drawing/2014/main" id="{6455C2D4-D9A1-4158-96D6-CB97983321D0}"/>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4" name="Freeform: Shape 243">
                <a:extLst>
                  <a:ext uri="{FF2B5EF4-FFF2-40B4-BE49-F238E27FC236}">
                    <a16:creationId xmlns:a16="http://schemas.microsoft.com/office/drawing/2014/main" id="{D5D75748-1BDC-42CD-97E5-D650FFBA2203}"/>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5" name="Freeform: Shape 244">
                <a:extLst>
                  <a:ext uri="{FF2B5EF4-FFF2-40B4-BE49-F238E27FC236}">
                    <a16:creationId xmlns:a16="http://schemas.microsoft.com/office/drawing/2014/main" id="{0D9C61F5-5E9F-41BB-8EB8-E3ECB063EA4A}"/>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6" name="Freeform: Shape 245">
                <a:extLst>
                  <a:ext uri="{FF2B5EF4-FFF2-40B4-BE49-F238E27FC236}">
                    <a16:creationId xmlns:a16="http://schemas.microsoft.com/office/drawing/2014/main" id="{16DEECCD-AE12-402C-BC97-28EC4BB7B04A}"/>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7" name="Freeform: Shape 246">
                <a:extLst>
                  <a:ext uri="{FF2B5EF4-FFF2-40B4-BE49-F238E27FC236}">
                    <a16:creationId xmlns:a16="http://schemas.microsoft.com/office/drawing/2014/main" id="{31F275CD-A918-45F7-9C39-5E18D9F615B9}"/>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8" name="Freeform: Shape 247">
                <a:extLst>
                  <a:ext uri="{FF2B5EF4-FFF2-40B4-BE49-F238E27FC236}">
                    <a16:creationId xmlns:a16="http://schemas.microsoft.com/office/drawing/2014/main" id="{79CA13FF-FCD8-4636-81D6-4A8FAE622884}"/>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9" name="Freeform: Shape 248">
                <a:extLst>
                  <a:ext uri="{FF2B5EF4-FFF2-40B4-BE49-F238E27FC236}">
                    <a16:creationId xmlns:a16="http://schemas.microsoft.com/office/drawing/2014/main" id="{8B5E6233-79AB-4C17-8C50-E68835673711}"/>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0" name="Freeform: Shape 249">
                <a:extLst>
                  <a:ext uri="{FF2B5EF4-FFF2-40B4-BE49-F238E27FC236}">
                    <a16:creationId xmlns:a16="http://schemas.microsoft.com/office/drawing/2014/main" id="{922E03DC-F696-4143-990A-5E2F1813BE3C}"/>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1" name="Freeform: Shape 250">
                <a:extLst>
                  <a:ext uri="{FF2B5EF4-FFF2-40B4-BE49-F238E27FC236}">
                    <a16:creationId xmlns:a16="http://schemas.microsoft.com/office/drawing/2014/main" id="{22D2400D-8BF5-479C-93F4-66EBBCC71F59}"/>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2" name="Freeform: Shape 251">
                <a:extLst>
                  <a:ext uri="{FF2B5EF4-FFF2-40B4-BE49-F238E27FC236}">
                    <a16:creationId xmlns:a16="http://schemas.microsoft.com/office/drawing/2014/main" id="{6538E465-4BCB-439B-A3EF-7DF6C7A205E4}"/>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3" name="Freeform: Shape 252">
                <a:extLst>
                  <a:ext uri="{FF2B5EF4-FFF2-40B4-BE49-F238E27FC236}">
                    <a16:creationId xmlns:a16="http://schemas.microsoft.com/office/drawing/2014/main" id="{8B1115A5-B09A-41D9-BD49-6DB2187963D1}"/>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4" name="Freeform: Shape 253">
                <a:extLst>
                  <a:ext uri="{FF2B5EF4-FFF2-40B4-BE49-F238E27FC236}">
                    <a16:creationId xmlns:a16="http://schemas.microsoft.com/office/drawing/2014/main" id="{161A5F1F-6845-4B8B-A0A0-FD95DD4A6C81}"/>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5" name="Freeform: Shape 254">
                <a:extLst>
                  <a:ext uri="{FF2B5EF4-FFF2-40B4-BE49-F238E27FC236}">
                    <a16:creationId xmlns:a16="http://schemas.microsoft.com/office/drawing/2014/main" id="{D7EEA0A8-4C77-4A29-B8C2-D5DDB889A466}"/>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6" name="Freeform: Shape 255">
                <a:extLst>
                  <a:ext uri="{FF2B5EF4-FFF2-40B4-BE49-F238E27FC236}">
                    <a16:creationId xmlns:a16="http://schemas.microsoft.com/office/drawing/2014/main" id="{EE6E6CDC-0699-4204-BB17-FFFF205380EF}"/>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7" name="Freeform: Shape 256">
                <a:extLst>
                  <a:ext uri="{FF2B5EF4-FFF2-40B4-BE49-F238E27FC236}">
                    <a16:creationId xmlns:a16="http://schemas.microsoft.com/office/drawing/2014/main" id="{DB55FD48-EA7E-481F-8105-A17FC8A19AB2}"/>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8" name="Freeform: Shape 257">
                <a:extLst>
                  <a:ext uri="{FF2B5EF4-FFF2-40B4-BE49-F238E27FC236}">
                    <a16:creationId xmlns:a16="http://schemas.microsoft.com/office/drawing/2014/main" id="{B31641DB-4FCD-49BF-9E88-EF971388DFD4}"/>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9" name="Freeform: Shape 258">
                <a:extLst>
                  <a:ext uri="{FF2B5EF4-FFF2-40B4-BE49-F238E27FC236}">
                    <a16:creationId xmlns:a16="http://schemas.microsoft.com/office/drawing/2014/main" id="{E16F784F-E083-4017-BF66-68834611925E}"/>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0" name="Freeform: Shape 259">
                <a:extLst>
                  <a:ext uri="{FF2B5EF4-FFF2-40B4-BE49-F238E27FC236}">
                    <a16:creationId xmlns:a16="http://schemas.microsoft.com/office/drawing/2014/main" id="{F2AC691D-7FAF-4BD1-ACF7-899C5AA56A59}"/>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1" name="Freeform: Shape 260">
                <a:extLst>
                  <a:ext uri="{FF2B5EF4-FFF2-40B4-BE49-F238E27FC236}">
                    <a16:creationId xmlns:a16="http://schemas.microsoft.com/office/drawing/2014/main" id="{89664C7B-9B80-46C2-87C1-489D746E2A3E}"/>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2" name="Freeform: Shape 261">
                <a:extLst>
                  <a:ext uri="{FF2B5EF4-FFF2-40B4-BE49-F238E27FC236}">
                    <a16:creationId xmlns:a16="http://schemas.microsoft.com/office/drawing/2014/main" id="{033CFFBD-D30C-42BE-BFEC-F4E4643CE144}"/>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3" name="Freeform: Shape 262">
                <a:extLst>
                  <a:ext uri="{FF2B5EF4-FFF2-40B4-BE49-F238E27FC236}">
                    <a16:creationId xmlns:a16="http://schemas.microsoft.com/office/drawing/2014/main" id="{B2544F92-9BDF-4262-9F1C-AD8867D4AF0F}"/>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4" name="Freeform: Shape 263">
                <a:extLst>
                  <a:ext uri="{FF2B5EF4-FFF2-40B4-BE49-F238E27FC236}">
                    <a16:creationId xmlns:a16="http://schemas.microsoft.com/office/drawing/2014/main" id="{E09D11D7-8EA8-434C-BD0F-AC353B085386}"/>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5" name="Freeform: Shape 264">
                <a:extLst>
                  <a:ext uri="{FF2B5EF4-FFF2-40B4-BE49-F238E27FC236}">
                    <a16:creationId xmlns:a16="http://schemas.microsoft.com/office/drawing/2014/main" id="{D75A2888-CEFC-468D-AE3C-B1BA061A4EB9}"/>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6" name="Freeform: Shape 265">
                <a:extLst>
                  <a:ext uri="{FF2B5EF4-FFF2-40B4-BE49-F238E27FC236}">
                    <a16:creationId xmlns:a16="http://schemas.microsoft.com/office/drawing/2014/main" id="{C9F1B08C-5A8A-4AD0-A06A-80380869AB8E}"/>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7" name="Freeform: Shape 266">
                <a:extLst>
                  <a:ext uri="{FF2B5EF4-FFF2-40B4-BE49-F238E27FC236}">
                    <a16:creationId xmlns:a16="http://schemas.microsoft.com/office/drawing/2014/main" id="{4FF6C3C4-E337-4D61-8542-4FFBB0661DE6}"/>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8" name="Freeform: Shape 267">
                <a:extLst>
                  <a:ext uri="{FF2B5EF4-FFF2-40B4-BE49-F238E27FC236}">
                    <a16:creationId xmlns:a16="http://schemas.microsoft.com/office/drawing/2014/main" id="{711C85CB-EDA5-4692-B783-A681FB1B5433}"/>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9" name="Freeform: Shape 268">
                <a:extLst>
                  <a:ext uri="{FF2B5EF4-FFF2-40B4-BE49-F238E27FC236}">
                    <a16:creationId xmlns:a16="http://schemas.microsoft.com/office/drawing/2014/main" id="{115D377E-13AE-4190-B493-3CEEF90E42F9}"/>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0" name="Freeform: Shape 269">
                <a:extLst>
                  <a:ext uri="{FF2B5EF4-FFF2-40B4-BE49-F238E27FC236}">
                    <a16:creationId xmlns:a16="http://schemas.microsoft.com/office/drawing/2014/main" id="{343B4454-51D2-4DF7-926F-181F765172FB}"/>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1" name="Freeform: Shape 270">
                <a:extLst>
                  <a:ext uri="{FF2B5EF4-FFF2-40B4-BE49-F238E27FC236}">
                    <a16:creationId xmlns:a16="http://schemas.microsoft.com/office/drawing/2014/main" id="{EE3C5A34-134D-41A3-A5FD-3F05138759F6}"/>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2" name="Freeform: Shape 271">
                <a:extLst>
                  <a:ext uri="{FF2B5EF4-FFF2-40B4-BE49-F238E27FC236}">
                    <a16:creationId xmlns:a16="http://schemas.microsoft.com/office/drawing/2014/main" id="{A5450FCA-90B1-4B2B-9978-D455994EC35D}"/>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3" name="Freeform: Shape 272">
                <a:extLst>
                  <a:ext uri="{FF2B5EF4-FFF2-40B4-BE49-F238E27FC236}">
                    <a16:creationId xmlns:a16="http://schemas.microsoft.com/office/drawing/2014/main" id="{410DBB2F-3A58-4403-BC79-3596732EA253}"/>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4" name="Freeform: Shape 273">
                <a:extLst>
                  <a:ext uri="{FF2B5EF4-FFF2-40B4-BE49-F238E27FC236}">
                    <a16:creationId xmlns:a16="http://schemas.microsoft.com/office/drawing/2014/main" id="{75CD2D67-D7F6-4BF1-8781-F539160801D3}"/>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5" name="Freeform: Shape 274">
                <a:extLst>
                  <a:ext uri="{FF2B5EF4-FFF2-40B4-BE49-F238E27FC236}">
                    <a16:creationId xmlns:a16="http://schemas.microsoft.com/office/drawing/2014/main" id="{C62F1A31-AC0D-4A5F-A333-A8A9BA60A0E7}"/>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6" name="Freeform: Shape 275">
                <a:extLst>
                  <a:ext uri="{FF2B5EF4-FFF2-40B4-BE49-F238E27FC236}">
                    <a16:creationId xmlns:a16="http://schemas.microsoft.com/office/drawing/2014/main" id="{E1BA70B8-C16E-403B-8A95-3394AD49687C}"/>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7" name="Freeform: Shape 276">
                <a:extLst>
                  <a:ext uri="{FF2B5EF4-FFF2-40B4-BE49-F238E27FC236}">
                    <a16:creationId xmlns:a16="http://schemas.microsoft.com/office/drawing/2014/main" id="{FFBF86B3-CED1-477A-9DBF-2296EBD19176}"/>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8" name="Freeform: Shape 277">
                <a:extLst>
                  <a:ext uri="{FF2B5EF4-FFF2-40B4-BE49-F238E27FC236}">
                    <a16:creationId xmlns:a16="http://schemas.microsoft.com/office/drawing/2014/main" id="{1E29A5A8-63F2-4CFF-8680-5FA9C69331D8}"/>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9" name="Freeform: Shape 278">
                <a:extLst>
                  <a:ext uri="{FF2B5EF4-FFF2-40B4-BE49-F238E27FC236}">
                    <a16:creationId xmlns:a16="http://schemas.microsoft.com/office/drawing/2014/main" id="{89292AFC-9ED6-42A4-B90A-050308A9979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0" name="Freeform: Shape 279">
                <a:extLst>
                  <a:ext uri="{FF2B5EF4-FFF2-40B4-BE49-F238E27FC236}">
                    <a16:creationId xmlns:a16="http://schemas.microsoft.com/office/drawing/2014/main" id="{640EA736-0D07-49C5-872A-47BC5EF59F61}"/>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1" name="Freeform: Shape 280">
                <a:extLst>
                  <a:ext uri="{FF2B5EF4-FFF2-40B4-BE49-F238E27FC236}">
                    <a16:creationId xmlns:a16="http://schemas.microsoft.com/office/drawing/2014/main" id="{041141FC-A6C6-4043-9FCE-FF1FABFE71F6}"/>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2" name="Freeform: Shape 281">
                <a:extLst>
                  <a:ext uri="{FF2B5EF4-FFF2-40B4-BE49-F238E27FC236}">
                    <a16:creationId xmlns:a16="http://schemas.microsoft.com/office/drawing/2014/main" id="{92BD2AD0-5AED-42C8-BA9D-DF62F72FDBCD}"/>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3" name="Freeform: Shape 282">
                <a:extLst>
                  <a:ext uri="{FF2B5EF4-FFF2-40B4-BE49-F238E27FC236}">
                    <a16:creationId xmlns:a16="http://schemas.microsoft.com/office/drawing/2014/main" id="{E96E6B1E-276E-40C9-8537-1E91FD23B7A4}"/>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4" name="Freeform: Shape 283">
                <a:extLst>
                  <a:ext uri="{FF2B5EF4-FFF2-40B4-BE49-F238E27FC236}">
                    <a16:creationId xmlns:a16="http://schemas.microsoft.com/office/drawing/2014/main" id="{52E52601-5B7A-404C-AB78-CC25226479C0}"/>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5" name="Freeform: Shape 284">
                <a:extLst>
                  <a:ext uri="{FF2B5EF4-FFF2-40B4-BE49-F238E27FC236}">
                    <a16:creationId xmlns:a16="http://schemas.microsoft.com/office/drawing/2014/main" id="{F3DBEA32-A541-4250-9259-0B27352991BB}"/>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6" name="Freeform: Shape 285">
                <a:extLst>
                  <a:ext uri="{FF2B5EF4-FFF2-40B4-BE49-F238E27FC236}">
                    <a16:creationId xmlns:a16="http://schemas.microsoft.com/office/drawing/2014/main" id="{1376FA0F-D15B-4170-9C79-A0614E69C522}"/>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7" name="Freeform: Shape 286">
                <a:extLst>
                  <a:ext uri="{FF2B5EF4-FFF2-40B4-BE49-F238E27FC236}">
                    <a16:creationId xmlns:a16="http://schemas.microsoft.com/office/drawing/2014/main" id="{2DBC5FF9-67B1-438F-8B30-8A72DDC45BD9}"/>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8" name="Freeform: Shape 287">
                <a:extLst>
                  <a:ext uri="{FF2B5EF4-FFF2-40B4-BE49-F238E27FC236}">
                    <a16:creationId xmlns:a16="http://schemas.microsoft.com/office/drawing/2014/main" id="{576A7B80-BA21-42F2-9C4B-D68B0082A239}"/>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9" name="Freeform: Shape 288">
                <a:extLst>
                  <a:ext uri="{FF2B5EF4-FFF2-40B4-BE49-F238E27FC236}">
                    <a16:creationId xmlns:a16="http://schemas.microsoft.com/office/drawing/2014/main" id="{8E034245-76BD-4B67-B40E-CA9DE363BB7A}"/>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0" name="Freeform: Shape 289">
                <a:extLst>
                  <a:ext uri="{FF2B5EF4-FFF2-40B4-BE49-F238E27FC236}">
                    <a16:creationId xmlns:a16="http://schemas.microsoft.com/office/drawing/2014/main" id="{D96CD781-B903-4410-B99E-69DA2C2CE8EE}"/>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1" name="Freeform: Shape 290">
                <a:extLst>
                  <a:ext uri="{FF2B5EF4-FFF2-40B4-BE49-F238E27FC236}">
                    <a16:creationId xmlns:a16="http://schemas.microsoft.com/office/drawing/2014/main" id="{B7F9EF03-94B5-4496-B532-D76BB7D9535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2" name="Freeform: Shape 291">
                <a:extLst>
                  <a:ext uri="{FF2B5EF4-FFF2-40B4-BE49-F238E27FC236}">
                    <a16:creationId xmlns:a16="http://schemas.microsoft.com/office/drawing/2014/main" id="{5D615379-E9F9-489D-86A4-E5E87DC9949A}"/>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3" name="Freeform: Shape 292">
                <a:extLst>
                  <a:ext uri="{FF2B5EF4-FFF2-40B4-BE49-F238E27FC236}">
                    <a16:creationId xmlns:a16="http://schemas.microsoft.com/office/drawing/2014/main" id="{D8CA4DCA-8542-4242-A19F-F709BFCF9241}"/>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4" name="Freeform: Shape 293">
                <a:extLst>
                  <a:ext uri="{FF2B5EF4-FFF2-40B4-BE49-F238E27FC236}">
                    <a16:creationId xmlns:a16="http://schemas.microsoft.com/office/drawing/2014/main" id="{C12CD591-935A-43CD-9E28-80B796E41F9A}"/>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5" name="Freeform: Shape 294">
                <a:extLst>
                  <a:ext uri="{FF2B5EF4-FFF2-40B4-BE49-F238E27FC236}">
                    <a16:creationId xmlns:a16="http://schemas.microsoft.com/office/drawing/2014/main" id="{F9817865-D86D-460A-A83E-D42F7566CB49}"/>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6" name="Freeform: Shape 295">
                <a:extLst>
                  <a:ext uri="{FF2B5EF4-FFF2-40B4-BE49-F238E27FC236}">
                    <a16:creationId xmlns:a16="http://schemas.microsoft.com/office/drawing/2014/main" id="{5DEB8F54-77FF-40EE-89E8-7DD0E31745EB}"/>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7" name="Freeform: Shape 296">
                <a:extLst>
                  <a:ext uri="{FF2B5EF4-FFF2-40B4-BE49-F238E27FC236}">
                    <a16:creationId xmlns:a16="http://schemas.microsoft.com/office/drawing/2014/main" id="{35252D1C-A7A0-44B4-B6D8-C1032144DAD6}"/>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8" name="Freeform: Shape 297">
                <a:extLst>
                  <a:ext uri="{FF2B5EF4-FFF2-40B4-BE49-F238E27FC236}">
                    <a16:creationId xmlns:a16="http://schemas.microsoft.com/office/drawing/2014/main" id="{DEFC93E5-7AB4-461B-9E6B-30CC4B1735A8}"/>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9" name="Freeform: Shape 298">
                <a:extLst>
                  <a:ext uri="{FF2B5EF4-FFF2-40B4-BE49-F238E27FC236}">
                    <a16:creationId xmlns:a16="http://schemas.microsoft.com/office/drawing/2014/main" id="{7086545F-A569-404B-AA0F-437673BA6661}"/>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0" name="Freeform: Shape 299">
                <a:extLst>
                  <a:ext uri="{FF2B5EF4-FFF2-40B4-BE49-F238E27FC236}">
                    <a16:creationId xmlns:a16="http://schemas.microsoft.com/office/drawing/2014/main" id="{34D0F307-13D7-4097-ABD2-19918434B570}"/>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1" name="Freeform: Shape 300">
                <a:extLst>
                  <a:ext uri="{FF2B5EF4-FFF2-40B4-BE49-F238E27FC236}">
                    <a16:creationId xmlns:a16="http://schemas.microsoft.com/office/drawing/2014/main" id="{06108F3B-68FB-41B5-914B-016CCDF4CAB7}"/>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2" name="Freeform: Shape 301">
                <a:extLst>
                  <a:ext uri="{FF2B5EF4-FFF2-40B4-BE49-F238E27FC236}">
                    <a16:creationId xmlns:a16="http://schemas.microsoft.com/office/drawing/2014/main" id="{2CCA2598-5532-4876-B16C-8BC20649CBF4}"/>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3" name="Freeform: Shape 302">
                <a:extLst>
                  <a:ext uri="{FF2B5EF4-FFF2-40B4-BE49-F238E27FC236}">
                    <a16:creationId xmlns:a16="http://schemas.microsoft.com/office/drawing/2014/main" id="{832C597B-996F-4047-B71B-0E54790A1697}"/>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4" name="Freeform: Shape 303">
                <a:extLst>
                  <a:ext uri="{FF2B5EF4-FFF2-40B4-BE49-F238E27FC236}">
                    <a16:creationId xmlns:a16="http://schemas.microsoft.com/office/drawing/2014/main" id="{48E95071-BC4F-4E93-B641-21A4581EB85E}"/>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5" name="Freeform: Shape 304">
                <a:extLst>
                  <a:ext uri="{FF2B5EF4-FFF2-40B4-BE49-F238E27FC236}">
                    <a16:creationId xmlns:a16="http://schemas.microsoft.com/office/drawing/2014/main" id="{0DA6C632-F8D6-46BD-B12C-E3EB91ED01FA}"/>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6" name="Freeform: Shape 305">
                <a:extLst>
                  <a:ext uri="{FF2B5EF4-FFF2-40B4-BE49-F238E27FC236}">
                    <a16:creationId xmlns:a16="http://schemas.microsoft.com/office/drawing/2014/main" id="{244A31E6-F2F4-4264-A326-3D198E199602}"/>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7" name="Freeform: Shape 306">
                <a:extLst>
                  <a:ext uri="{FF2B5EF4-FFF2-40B4-BE49-F238E27FC236}">
                    <a16:creationId xmlns:a16="http://schemas.microsoft.com/office/drawing/2014/main" id="{097FD860-8B86-4462-B421-ED25251B774C}"/>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8" name="Freeform: Shape 307">
                <a:extLst>
                  <a:ext uri="{FF2B5EF4-FFF2-40B4-BE49-F238E27FC236}">
                    <a16:creationId xmlns:a16="http://schemas.microsoft.com/office/drawing/2014/main" id="{EF4336F7-E9DA-491D-AE35-B77AA4CAD3DC}"/>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9" name="Freeform: Shape 308">
                <a:extLst>
                  <a:ext uri="{FF2B5EF4-FFF2-40B4-BE49-F238E27FC236}">
                    <a16:creationId xmlns:a16="http://schemas.microsoft.com/office/drawing/2014/main" id="{8175617D-D52C-4507-8E15-3AF3FDE0D632}"/>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0" name="Freeform: Shape 309">
                <a:extLst>
                  <a:ext uri="{FF2B5EF4-FFF2-40B4-BE49-F238E27FC236}">
                    <a16:creationId xmlns:a16="http://schemas.microsoft.com/office/drawing/2014/main" id="{C4BC3172-4C4A-4776-ACAC-FCD2DA5776E6}"/>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1" name="Freeform: Shape 310">
                <a:extLst>
                  <a:ext uri="{FF2B5EF4-FFF2-40B4-BE49-F238E27FC236}">
                    <a16:creationId xmlns:a16="http://schemas.microsoft.com/office/drawing/2014/main" id="{B748C95E-CA07-4BFE-80D1-C66011367473}"/>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2" name="Freeform: Shape 311">
                <a:extLst>
                  <a:ext uri="{FF2B5EF4-FFF2-40B4-BE49-F238E27FC236}">
                    <a16:creationId xmlns:a16="http://schemas.microsoft.com/office/drawing/2014/main" id="{6B3D6D03-6B5C-42DC-9348-EB34199890E3}"/>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3" name="Freeform: Shape 312">
                <a:extLst>
                  <a:ext uri="{FF2B5EF4-FFF2-40B4-BE49-F238E27FC236}">
                    <a16:creationId xmlns:a16="http://schemas.microsoft.com/office/drawing/2014/main" id="{A1DE7792-C8AD-44FB-9E3E-763DC2D49E98}"/>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4" name="Freeform: Shape 313">
                <a:extLst>
                  <a:ext uri="{FF2B5EF4-FFF2-40B4-BE49-F238E27FC236}">
                    <a16:creationId xmlns:a16="http://schemas.microsoft.com/office/drawing/2014/main" id="{78EB10E7-A708-4BAE-8063-86C61152D4D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5" name="Freeform: Shape 314">
                <a:extLst>
                  <a:ext uri="{FF2B5EF4-FFF2-40B4-BE49-F238E27FC236}">
                    <a16:creationId xmlns:a16="http://schemas.microsoft.com/office/drawing/2014/main" id="{5B53D252-4F25-4A0F-AD43-4C4AD94B5B5A}"/>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6" name="Freeform: Shape 315">
                <a:extLst>
                  <a:ext uri="{FF2B5EF4-FFF2-40B4-BE49-F238E27FC236}">
                    <a16:creationId xmlns:a16="http://schemas.microsoft.com/office/drawing/2014/main" id="{91B6015F-01AB-4788-99B6-DAEE11F35DAE}"/>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7" name="Freeform: Shape 316">
                <a:extLst>
                  <a:ext uri="{FF2B5EF4-FFF2-40B4-BE49-F238E27FC236}">
                    <a16:creationId xmlns:a16="http://schemas.microsoft.com/office/drawing/2014/main" id="{70F01DC6-1A7B-4676-8E22-C1B39643E0A6}"/>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8" name="Freeform: Shape 317">
                <a:extLst>
                  <a:ext uri="{FF2B5EF4-FFF2-40B4-BE49-F238E27FC236}">
                    <a16:creationId xmlns:a16="http://schemas.microsoft.com/office/drawing/2014/main" id="{80730ABB-F299-407E-943C-5FA84A2D79D8}"/>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9" name="Freeform: Shape 318">
                <a:extLst>
                  <a:ext uri="{FF2B5EF4-FFF2-40B4-BE49-F238E27FC236}">
                    <a16:creationId xmlns:a16="http://schemas.microsoft.com/office/drawing/2014/main" id="{D251B282-9CEC-456E-B178-0E16A44BCF44}"/>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0" name="Freeform: Shape 319">
                <a:extLst>
                  <a:ext uri="{FF2B5EF4-FFF2-40B4-BE49-F238E27FC236}">
                    <a16:creationId xmlns:a16="http://schemas.microsoft.com/office/drawing/2014/main" id="{09CD8747-C184-4C81-A129-396D6E157C7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1" name="Freeform: Shape 320">
                <a:extLst>
                  <a:ext uri="{FF2B5EF4-FFF2-40B4-BE49-F238E27FC236}">
                    <a16:creationId xmlns:a16="http://schemas.microsoft.com/office/drawing/2014/main" id="{ACDC39BE-30CC-465B-9D63-A788DEB4D94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2" name="Freeform: Shape 321">
                <a:extLst>
                  <a:ext uri="{FF2B5EF4-FFF2-40B4-BE49-F238E27FC236}">
                    <a16:creationId xmlns:a16="http://schemas.microsoft.com/office/drawing/2014/main" id="{CBACDD6F-E46C-4784-81A8-594363C770C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3" name="Freeform: Shape 322">
                <a:extLst>
                  <a:ext uri="{FF2B5EF4-FFF2-40B4-BE49-F238E27FC236}">
                    <a16:creationId xmlns:a16="http://schemas.microsoft.com/office/drawing/2014/main" id="{E54BB06C-921A-4E09-8F92-3266A5058969}"/>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4" name="Freeform: Shape 323">
                <a:extLst>
                  <a:ext uri="{FF2B5EF4-FFF2-40B4-BE49-F238E27FC236}">
                    <a16:creationId xmlns:a16="http://schemas.microsoft.com/office/drawing/2014/main" id="{0B28E1E7-DCE2-4FB9-899C-371DD564571D}"/>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5" name="Freeform: Shape 324">
                <a:extLst>
                  <a:ext uri="{FF2B5EF4-FFF2-40B4-BE49-F238E27FC236}">
                    <a16:creationId xmlns:a16="http://schemas.microsoft.com/office/drawing/2014/main" id="{83CFFC08-A3B5-4B5D-87CC-51BEECF9D197}"/>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6" name="Freeform: Shape 325">
                <a:extLst>
                  <a:ext uri="{FF2B5EF4-FFF2-40B4-BE49-F238E27FC236}">
                    <a16:creationId xmlns:a16="http://schemas.microsoft.com/office/drawing/2014/main" id="{024FF1AF-22EE-4EFB-A63F-62D30D529C05}"/>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7" name="Freeform: Shape 326">
                <a:extLst>
                  <a:ext uri="{FF2B5EF4-FFF2-40B4-BE49-F238E27FC236}">
                    <a16:creationId xmlns:a16="http://schemas.microsoft.com/office/drawing/2014/main" id="{2B366FD9-B86C-4D81-BA98-6AC5AFAB4CA8}"/>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8" name="Freeform: Shape 327">
                <a:extLst>
                  <a:ext uri="{FF2B5EF4-FFF2-40B4-BE49-F238E27FC236}">
                    <a16:creationId xmlns:a16="http://schemas.microsoft.com/office/drawing/2014/main" id="{B2546838-0EFF-4D51-8FB8-07DFCE4B8DB8}"/>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9" name="Freeform: Shape 328">
                <a:extLst>
                  <a:ext uri="{FF2B5EF4-FFF2-40B4-BE49-F238E27FC236}">
                    <a16:creationId xmlns:a16="http://schemas.microsoft.com/office/drawing/2014/main" id="{63E91D1B-3E47-48F2-BD0C-2DA10B1748E3}"/>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0" name="Freeform: Shape 329">
                <a:extLst>
                  <a:ext uri="{FF2B5EF4-FFF2-40B4-BE49-F238E27FC236}">
                    <a16:creationId xmlns:a16="http://schemas.microsoft.com/office/drawing/2014/main" id="{92E1850B-11D8-4352-9C2C-C12461643DF2}"/>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1" name="Freeform: Shape 330">
                <a:extLst>
                  <a:ext uri="{FF2B5EF4-FFF2-40B4-BE49-F238E27FC236}">
                    <a16:creationId xmlns:a16="http://schemas.microsoft.com/office/drawing/2014/main" id="{DB267BA0-60A9-4A47-8D9A-7052B81898D6}"/>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2" name="Freeform: Shape 331">
                <a:extLst>
                  <a:ext uri="{FF2B5EF4-FFF2-40B4-BE49-F238E27FC236}">
                    <a16:creationId xmlns:a16="http://schemas.microsoft.com/office/drawing/2014/main" id="{480F65D4-2ECD-4A23-9902-71DB57A3D16D}"/>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3" name="Freeform: Shape 332">
                <a:extLst>
                  <a:ext uri="{FF2B5EF4-FFF2-40B4-BE49-F238E27FC236}">
                    <a16:creationId xmlns:a16="http://schemas.microsoft.com/office/drawing/2014/main" id="{7C8ED370-45CC-4A06-A9F2-9BE9D554AE60}"/>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4" name="Freeform: Shape 333">
                <a:extLst>
                  <a:ext uri="{FF2B5EF4-FFF2-40B4-BE49-F238E27FC236}">
                    <a16:creationId xmlns:a16="http://schemas.microsoft.com/office/drawing/2014/main" id="{B6FD7D16-2F7B-4F63-8A32-F620A1A089D0}"/>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5" name="Freeform: Shape 334">
                <a:extLst>
                  <a:ext uri="{FF2B5EF4-FFF2-40B4-BE49-F238E27FC236}">
                    <a16:creationId xmlns:a16="http://schemas.microsoft.com/office/drawing/2014/main" id="{51063DB5-BEC7-42D4-BAD5-821E277D3FD3}"/>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6" name="Freeform: Shape 335">
                <a:extLst>
                  <a:ext uri="{FF2B5EF4-FFF2-40B4-BE49-F238E27FC236}">
                    <a16:creationId xmlns:a16="http://schemas.microsoft.com/office/drawing/2014/main" id="{67F37E08-DCA7-4195-A355-18797BC45C5C}"/>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7" name="Freeform: Shape 336">
                <a:extLst>
                  <a:ext uri="{FF2B5EF4-FFF2-40B4-BE49-F238E27FC236}">
                    <a16:creationId xmlns:a16="http://schemas.microsoft.com/office/drawing/2014/main" id="{3A71BBD6-CC23-4D27-8549-BA379E776F44}"/>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8" name="Freeform: Shape 337">
                <a:extLst>
                  <a:ext uri="{FF2B5EF4-FFF2-40B4-BE49-F238E27FC236}">
                    <a16:creationId xmlns:a16="http://schemas.microsoft.com/office/drawing/2014/main" id="{AA0C9E09-3053-412B-8551-E50BB32917B0}"/>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9" name="Freeform: Shape 338">
                <a:extLst>
                  <a:ext uri="{FF2B5EF4-FFF2-40B4-BE49-F238E27FC236}">
                    <a16:creationId xmlns:a16="http://schemas.microsoft.com/office/drawing/2014/main" id="{605541CD-754F-46A4-8F89-45E8E7AE7E0E}"/>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0" name="Freeform: Shape 339">
                <a:extLst>
                  <a:ext uri="{FF2B5EF4-FFF2-40B4-BE49-F238E27FC236}">
                    <a16:creationId xmlns:a16="http://schemas.microsoft.com/office/drawing/2014/main" id="{7B32C0C8-0074-48F2-A680-6BF072A1EE51}"/>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1" name="Freeform: Shape 340">
                <a:extLst>
                  <a:ext uri="{FF2B5EF4-FFF2-40B4-BE49-F238E27FC236}">
                    <a16:creationId xmlns:a16="http://schemas.microsoft.com/office/drawing/2014/main" id="{6B0108C1-482B-468F-8D26-27A722457DBA}"/>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2" name="Freeform: Shape 341">
                <a:extLst>
                  <a:ext uri="{FF2B5EF4-FFF2-40B4-BE49-F238E27FC236}">
                    <a16:creationId xmlns:a16="http://schemas.microsoft.com/office/drawing/2014/main" id="{FC11D0A1-2AB4-45FE-B06F-6B3C2F6174CD}"/>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3" name="Freeform: Shape 342">
                <a:extLst>
                  <a:ext uri="{FF2B5EF4-FFF2-40B4-BE49-F238E27FC236}">
                    <a16:creationId xmlns:a16="http://schemas.microsoft.com/office/drawing/2014/main" id="{78006874-F608-43E5-B88D-1EC3A27AAE8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4" name="Freeform: Shape 343">
                <a:extLst>
                  <a:ext uri="{FF2B5EF4-FFF2-40B4-BE49-F238E27FC236}">
                    <a16:creationId xmlns:a16="http://schemas.microsoft.com/office/drawing/2014/main" id="{28D4A6E0-9F94-4805-8BCA-92ECF02FEDEB}"/>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5" name="Freeform: Shape 344">
                <a:extLst>
                  <a:ext uri="{FF2B5EF4-FFF2-40B4-BE49-F238E27FC236}">
                    <a16:creationId xmlns:a16="http://schemas.microsoft.com/office/drawing/2014/main" id="{16AA0B2F-70AF-4D59-8033-5DFE42172FD4}"/>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6" name="Freeform: Shape 345">
                <a:extLst>
                  <a:ext uri="{FF2B5EF4-FFF2-40B4-BE49-F238E27FC236}">
                    <a16:creationId xmlns:a16="http://schemas.microsoft.com/office/drawing/2014/main" id="{E7719E25-89E9-4B12-8D4B-CE662A8842C5}"/>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7" name="Freeform: Shape 346">
                <a:extLst>
                  <a:ext uri="{FF2B5EF4-FFF2-40B4-BE49-F238E27FC236}">
                    <a16:creationId xmlns:a16="http://schemas.microsoft.com/office/drawing/2014/main" id="{436F7DA5-CA56-4DA1-8F2E-EF33013A1A1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8" name="Freeform: Shape 347">
                <a:extLst>
                  <a:ext uri="{FF2B5EF4-FFF2-40B4-BE49-F238E27FC236}">
                    <a16:creationId xmlns:a16="http://schemas.microsoft.com/office/drawing/2014/main" id="{AB3B0A6B-6E87-4711-9B15-DFEFE724DEB9}"/>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9" name="Freeform: Shape 348">
                <a:extLst>
                  <a:ext uri="{FF2B5EF4-FFF2-40B4-BE49-F238E27FC236}">
                    <a16:creationId xmlns:a16="http://schemas.microsoft.com/office/drawing/2014/main" id="{3B05106E-1EF8-40B7-B9A6-C22B300C7CEF}"/>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0" name="Freeform: Shape 349">
                <a:extLst>
                  <a:ext uri="{FF2B5EF4-FFF2-40B4-BE49-F238E27FC236}">
                    <a16:creationId xmlns:a16="http://schemas.microsoft.com/office/drawing/2014/main" id="{E0A1450F-DCC3-4C63-BD1E-C9C680EE2BC1}"/>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1" name="Freeform: Shape 350">
                <a:extLst>
                  <a:ext uri="{FF2B5EF4-FFF2-40B4-BE49-F238E27FC236}">
                    <a16:creationId xmlns:a16="http://schemas.microsoft.com/office/drawing/2014/main" id="{56130B2C-ECC6-497A-8A46-5CFDC5CDDEA4}"/>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2" name="Freeform: Shape 351">
                <a:extLst>
                  <a:ext uri="{FF2B5EF4-FFF2-40B4-BE49-F238E27FC236}">
                    <a16:creationId xmlns:a16="http://schemas.microsoft.com/office/drawing/2014/main" id="{239F6C33-B544-48CC-92EE-A215FB989FAA}"/>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3" name="Freeform: Shape 352">
                <a:extLst>
                  <a:ext uri="{FF2B5EF4-FFF2-40B4-BE49-F238E27FC236}">
                    <a16:creationId xmlns:a16="http://schemas.microsoft.com/office/drawing/2014/main" id="{4CEDEF7D-6026-4C88-B4F6-BA4181B2F252}"/>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4" name="Freeform: Shape 353">
                <a:extLst>
                  <a:ext uri="{FF2B5EF4-FFF2-40B4-BE49-F238E27FC236}">
                    <a16:creationId xmlns:a16="http://schemas.microsoft.com/office/drawing/2014/main" id="{83B560AC-4D1C-4C2D-A7C6-5E5333856023}"/>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5" name="Freeform: Shape 354">
                <a:extLst>
                  <a:ext uri="{FF2B5EF4-FFF2-40B4-BE49-F238E27FC236}">
                    <a16:creationId xmlns:a16="http://schemas.microsoft.com/office/drawing/2014/main" id="{9E989787-DCB0-4498-A90C-0A9724C8E90E}"/>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6" name="Freeform: Shape 355">
                <a:extLst>
                  <a:ext uri="{FF2B5EF4-FFF2-40B4-BE49-F238E27FC236}">
                    <a16:creationId xmlns:a16="http://schemas.microsoft.com/office/drawing/2014/main" id="{39C3BEF9-FC83-4C00-95B6-EC2861CBB06C}"/>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7" name="Freeform: Shape 356">
                <a:extLst>
                  <a:ext uri="{FF2B5EF4-FFF2-40B4-BE49-F238E27FC236}">
                    <a16:creationId xmlns:a16="http://schemas.microsoft.com/office/drawing/2014/main" id="{34110FB4-BABC-4C6E-9FBA-A0F8AEA9517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8" name="Freeform: Shape 357">
                <a:extLst>
                  <a:ext uri="{FF2B5EF4-FFF2-40B4-BE49-F238E27FC236}">
                    <a16:creationId xmlns:a16="http://schemas.microsoft.com/office/drawing/2014/main" id="{6B6DD8A9-E4C6-433F-97CF-F16739935794}"/>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63372D99-7A4F-44DA-8097-E2B1DE037A25}"/>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E36AFE2F-E165-4F47-80DB-72D3767BF0E2}"/>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EAF8BA2F-1068-42C9-BBD9-C7E785E8062E}"/>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19092B33-E440-423F-A0E1-0C9AE114036C}"/>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EBEEBFF2-9209-44F5-A596-87DDFB694539}"/>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08313C56-8FE6-4259-9B4E-8F69D6675419}"/>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3296724E-464C-4F1A-B589-BC16D9B69B85}"/>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15C2AA5D-BA88-4753-90FD-D1639B9A7797}"/>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2AEF0A6-CBE0-4EF3-A37C-6B8FCB7DF9AC}"/>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34859C87-5A7C-447E-B2F2-8D962871A17C}"/>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F3FBEF71-702A-4830-BC6A-3A11983E12FE}"/>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8DAB4C8A-010D-4E1A-B0CD-535835812F9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00617AF6-FE9C-4E97-9A97-EDEB78663BA2}"/>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4521F24B-6D95-404E-98D2-A6AF099CECC9}"/>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42B70BD6-3E0C-4994-8C37-820048E537FE}"/>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A43E7A03-CD9C-4E27-A6F1-876050A35145}"/>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2CEDD9C0-0D31-48B6-8AC7-96BCF9C5EDA0}"/>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F0574380-0E42-4E60-98DD-7FE01D8B6C98}"/>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5" name="Group 234">
              <a:extLst>
                <a:ext uri="{FF2B5EF4-FFF2-40B4-BE49-F238E27FC236}">
                  <a16:creationId xmlns:a16="http://schemas.microsoft.com/office/drawing/2014/main" id="{B9A7D4BB-A784-4072-98D3-B515ECBAF226}"/>
                </a:ext>
              </a:extLst>
            </p:cNvPr>
            <p:cNvGrpSpPr/>
            <p:nvPr/>
          </p:nvGrpSpPr>
          <p:grpSpPr>
            <a:xfrm>
              <a:off x="5142118" y="3142562"/>
              <a:ext cx="937526" cy="248931"/>
              <a:chOff x="1086121" y="389589"/>
              <a:chExt cx="556597" cy="147787"/>
            </a:xfrm>
          </p:grpSpPr>
          <p:sp>
            <p:nvSpPr>
              <p:cNvPr id="236" name="Freeform: Shape 235">
                <a:extLst>
                  <a:ext uri="{FF2B5EF4-FFF2-40B4-BE49-F238E27FC236}">
                    <a16:creationId xmlns:a16="http://schemas.microsoft.com/office/drawing/2014/main" id="{8011B59D-4406-4070-A110-DB6F14E12ADC}"/>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237" name="Freeform: Shape 236">
                <a:extLst>
                  <a:ext uri="{FF2B5EF4-FFF2-40B4-BE49-F238E27FC236}">
                    <a16:creationId xmlns:a16="http://schemas.microsoft.com/office/drawing/2014/main" id="{8E52BDB7-BD49-466A-9878-601E3B5C7214}"/>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238" name="Freeform: Shape 237">
                <a:extLst>
                  <a:ext uri="{FF2B5EF4-FFF2-40B4-BE49-F238E27FC236}">
                    <a16:creationId xmlns:a16="http://schemas.microsoft.com/office/drawing/2014/main" id="{A47EB708-9FCE-4E04-8CA8-71F12075C243}"/>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239" name="Freeform: Shape 238">
                <a:extLst>
                  <a:ext uri="{FF2B5EF4-FFF2-40B4-BE49-F238E27FC236}">
                    <a16:creationId xmlns:a16="http://schemas.microsoft.com/office/drawing/2014/main" id="{BDEB0A45-43D3-43E8-B50D-7B8E5BA0A106}"/>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240" name="Freeform: Shape 239">
                <a:extLst>
                  <a:ext uri="{FF2B5EF4-FFF2-40B4-BE49-F238E27FC236}">
                    <a16:creationId xmlns:a16="http://schemas.microsoft.com/office/drawing/2014/main" id="{98DD1833-CDCA-47FB-8810-9C62D025C62D}"/>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241" name="Freeform: Shape 240">
                <a:extLst>
                  <a:ext uri="{FF2B5EF4-FFF2-40B4-BE49-F238E27FC236}">
                    <a16:creationId xmlns:a16="http://schemas.microsoft.com/office/drawing/2014/main" id="{CEFFF2AA-F7F1-449C-8678-B08324C0A235}"/>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419000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B85B6A0-9B80-4880-B7B6-C57A2B42DEC5}" type="slidenum">
              <a:rPr lang="en-GB" smtClean="0"/>
              <a:t>‹#›</a:t>
            </a:fld>
            <a:endParaRPr lang="en-GB" dirty="0"/>
          </a:p>
        </p:txBody>
      </p:sp>
      <p:sp>
        <p:nvSpPr>
          <p:cNvPr id="9" name="Content Placeholder 8"/>
          <p:cNvSpPr>
            <a:spLocks noGrp="1"/>
          </p:cNvSpPr>
          <p:nvPr>
            <p:ph sz="quarter" idx="14"/>
          </p:nvPr>
        </p:nvSpPr>
        <p:spPr>
          <a:xfrm>
            <a:off x="478368" y="1700809"/>
            <a:ext cx="5498792"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8"/>
          <p:cNvSpPr>
            <a:spLocks noGrp="1"/>
          </p:cNvSpPr>
          <p:nvPr>
            <p:ph sz="quarter" idx="15"/>
          </p:nvPr>
        </p:nvSpPr>
        <p:spPr>
          <a:xfrm>
            <a:off x="6096995" y="1700809"/>
            <a:ext cx="5567955"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4" name="Rectangle 13"/>
          <p:cNvSpPr/>
          <p:nvPr userDrawn="1"/>
        </p:nvSpPr>
        <p:spPr>
          <a:xfrm>
            <a:off x="11115676" y="-5679"/>
            <a:ext cx="268017" cy="2680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5" name="Rectangle 14"/>
          <p:cNvSpPr/>
          <p:nvPr userDrawn="1"/>
        </p:nvSpPr>
        <p:spPr>
          <a:xfrm>
            <a:off x="11923984" y="802968"/>
            <a:ext cx="268017" cy="268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0" name="Text Placeholder 6"/>
          <p:cNvSpPr>
            <a:spLocks noGrp="1"/>
          </p:cNvSpPr>
          <p:nvPr>
            <p:ph type="body" sz="quarter" idx="18"/>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9064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12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715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7" name="Picture Placeholder 6"/>
          <p:cNvSpPr>
            <a:spLocks noGrp="1"/>
          </p:cNvSpPr>
          <p:nvPr>
            <p:ph type="pic" sz="quarter" idx="13"/>
          </p:nvPr>
        </p:nvSpPr>
        <p:spPr>
          <a:xfrm>
            <a:off x="0" y="5"/>
            <a:ext cx="12192000" cy="5052993"/>
          </a:xfrm>
          <a:solidFill>
            <a:schemeClr val="bg2"/>
          </a:solidFill>
        </p:spPr>
        <p:txBody>
          <a:bodyPr vert="horz" lIns="0" tIns="0" rIns="0" bIns="0" rtlCol="0" anchor="t" anchorCtr="0">
            <a:noAutofit/>
          </a:bodyPr>
          <a:lstStyle>
            <a:lvl1pPr>
              <a:defRPr lang="en-GB">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478367" y="3061119"/>
            <a:ext cx="5529600" cy="1656000"/>
          </a:xfrm>
          <a:solidFill>
            <a:schemeClr val="tx2"/>
          </a:solidFill>
        </p:spPr>
        <p:txBody>
          <a:bodyPr lIns="108000" tIns="108000" rIns="108000" bIns="108000"/>
          <a:lstStyle>
            <a:lvl1pPr marL="0" indent="0">
              <a:spcAft>
                <a:spcPts val="1200"/>
              </a:spcAft>
              <a:buNone/>
              <a:defRPr sz="2667" b="1">
                <a:solidFill>
                  <a:schemeClr val="bg1"/>
                </a:solidFill>
              </a:defRPr>
            </a:lvl1pPr>
            <a:lvl2pPr marL="0" indent="0">
              <a:spcAft>
                <a:spcPts val="800"/>
              </a:spcAft>
              <a:buNone/>
              <a:defRPr sz="2133" b="0">
                <a:solidFill>
                  <a:schemeClr val="bg1"/>
                </a:solidFill>
              </a:defRPr>
            </a:lvl2pPr>
            <a:lvl3pPr marL="0" indent="0">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6" name="Picture 35">
            <a:extLst>
              <a:ext uri="{FF2B5EF4-FFF2-40B4-BE49-F238E27FC236}">
                <a16:creationId xmlns:a16="http://schemas.microsoft.com/office/drawing/2014/main" id="{8E170999-1595-4196-9378-02B3139419B8}"/>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0016" y="6064601"/>
            <a:ext cx="989624" cy="385441"/>
          </a:xfrm>
          <a:prstGeom prst="rect">
            <a:avLst/>
          </a:prstGeom>
        </p:spPr>
      </p:pic>
      <p:grpSp>
        <p:nvGrpSpPr>
          <p:cNvPr id="230" name="Group 229">
            <a:extLst>
              <a:ext uri="{FF2B5EF4-FFF2-40B4-BE49-F238E27FC236}">
                <a16:creationId xmlns:a16="http://schemas.microsoft.com/office/drawing/2014/main" id="{9305450E-3293-4D64-976C-84E1A0059451}"/>
              </a:ext>
            </a:extLst>
          </p:cNvPr>
          <p:cNvGrpSpPr>
            <a:grpSpLocks noChangeAspect="1"/>
          </p:cNvGrpSpPr>
          <p:nvPr userDrawn="1"/>
        </p:nvGrpSpPr>
        <p:grpSpPr>
          <a:xfrm>
            <a:off x="11026226" y="5740519"/>
            <a:ext cx="707410" cy="770400"/>
            <a:chOff x="4835470" y="2060543"/>
            <a:chExt cx="2515207" cy="2739168"/>
          </a:xfrm>
        </p:grpSpPr>
        <p:grpSp>
          <p:nvGrpSpPr>
            <p:cNvPr id="231" name="Group 230">
              <a:extLst>
                <a:ext uri="{FF2B5EF4-FFF2-40B4-BE49-F238E27FC236}">
                  <a16:creationId xmlns:a16="http://schemas.microsoft.com/office/drawing/2014/main" id="{ACDBF422-C2B3-44EE-BC8C-FE2187D5BED6}"/>
                </a:ext>
              </a:extLst>
            </p:cNvPr>
            <p:cNvGrpSpPr/>
            <p:nvPr/>
          </p:nvGrpSpPr>
          <p:grpSpPr>
            <a:xfrm>
              <a:off x="5345938" y="3795650"/>
              <a:ext cx="1308482" cy="296445"/>
              <a:chOff x="4009453" y="2846737"/>
              <a:chExt cx="981361" cy="222334"/>
            </a:xfrm>
            <a:solidFill>
              <a:schemeClr val="bg1"/>
            </a:solidFill>
          </p:grpSpPr>
          <p:sp>
            <p:nvSpPr>
              <p:cNvPr id="385" name="Freeform: Shape 384">
                <a:extLst>
                  <a:ext uri="{FF2B5EF4-FFF2-40B4-BE49-F238E27FC236}">
                    <a16:creationId xmlns:a16="http://schemas.microsoft.com/office/drawing/2014/main" id="{1430AA4C-2596-4DC0-9CCF-A0B12AB0B2E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04FCB006-1737-4222-9693-80F6DB60423D}"/>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B08EFFB1-EA92-4192-A6D6-83C08DA7C9F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8" name="Freeform: Shape 387">
                <a:extLst>
                  <a:ext uri="{FF2B5EF4-FFF2-40B4-BE49-F238E27FC236}">
                    <a16:creationId xmlns:a16="http://schemas.microsoft.com/office/drawing/2014/main" id="{F2BCF0B8-10C9-4176-BCE9-A2C13CA8163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CE62A6C4-062A-4D1C-9B86-6A7819DE22DD}"/>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233A0279-7B2E-4A2C-945B-823BD3979803}"/>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C591AA9B-1B84-4AA2-927D-9370D440A906}"/>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D73E54A-3758-410C-9101-0444E0E13369}"/>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2" name="Group 231">
              <a:extLst>
                <a:ext uri="{FF2B5EF4-FFF2-40B4-BE49-F238E27FC236}">
                  <a16:creationId xmlns:a16="http://schemas.microsoft.com/office/drawing/2014/main" id="{B3720A52-407D-447A-9691-BE1BDAA9E20A}"/>
                </a:ext>
              </a:extLst>
            </p:cNvPr>
            <p:cNvGrpSpPr/>
            <p:nvPr/>
          </p:nvGrpSpPr>
          <p:grpSpPr>
            <a:xfrm>
              <a:off x="5181473" y="2349627"/>
              <a:ext cx="1778000" cy="660400"/>
              <a:chOff x="3886104" y="1762220"/>
              <a:chExt cx="1333500" cy="495300"/>
            </a:xfrm>
          </p:grpSpPr>
          <p:sp>
            <p:nvSpPr>
              <p:cNvPr id="377" name="Freeform: Shape 376">
                <a:extLst>
                  <a:ext uri="{FF2B5EF4-FFF2-40B4-BE49-F238E27FC236}">
                    <a16:creationId xmlns:a16="http://schemas.microsoft.com/office/drawing/2014/main" id="{082ECCCF-3431-483F-94BC-5AB463E725C4}"/>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02576F4C-6319-4668-882F-112C5E60CA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C64F3E31-FB31-4F14-BFC5-9DAFA2B37253}"/>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A221D2EB-9342-4E76-A191-F1A38B1723C0}"/>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DAAFB6B5-A2BC-4185-B083-D177A0E8A406}"/>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AF74F02F-412E-439A-8328-FCF666D3230E}"/>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35AC9DCF-0ECA-4196-AF40-48F118634A2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BD3C0A38-E394-44D5-A9A8-FDFBF6AB7E79}"/>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233" name="Freeform: Shape 232">
              <a:extLst>
                <a:ext uri="{FF2B5EF4-FFF2-40B4-BE49-F238E27FC236}">
                  <a16:creationId xmlns:a16="http://schemas.microsoft.com/office/drawing/2014/main" id="{3F5D6B25-DAD1-4B48-B902-22C19A7EF335}"/>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234" name="Group 233">
              <a:extLst>
                <a:ext uri="{FF2B5EF4-FFF2-40B4-BE49-F238E27FC236}">
                  <a16:creationId xmlns:a16="http://schemas.microsoft.com/office/drawing/2014/main" id="{C9737C44-6127-457B-8E6E-6802089043EE}"/>
                </a:ext>
              </a:extLst>
            </p:cNvPr>
            <p:cNvGrpSpPr/>
            <p:nvPr/>
          </p:nvGrpSpPr>
          <p:grpSpPr>
            <a:xfrm>
              <a:off x="4835470" y="2060543"/>
              <a:ext cx="2515207" cy="2739168"/>
              <a:chOff x="3626602" y="1545407"/>
              <a:chExt cx="1886405" cy="2054376"/>
            </a:xfrm>
            <a:solidFill>
              <a:schemeClr val="bg1"/>
            </a:solidFill>
          </p:grpSpPr>
          <p:sp>
            <p:nvSpPr>
              <p:cNvPr id="242" name="Freeform: Shape 241">
                <a:extLst>
                  <a:ext uri="{FF2B5EF4-FFF2-40B4-BE49-F238E27FC236}">
                    <a16:creationId xmlns:a16="http://schemas.microsoft.com/office/drawing/2014/main" id="{377CA2AC-098E-4EAE-885B-1DC90D72EBC6}"/>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3" name="Freeform: Shape 242">
                <a:extLst>
                  <a:ext uri="{FF2B5EF4-FFF2-40B4-BE49-F238E27FC236}">
                    <a16:creationId xmlns:a16="http://schemas.microsoft.com/office/drawing/2014/main" id="{6455C2D4-D9A1-4158-96D6-CB97983321D0}"/>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4" name="Freeform: Shape 243">
                <a:extLst>
                  <a:ext uri="{FF2B5EF4-FFF2-40B4-BE49-F238E27FC236}">
                    <a16:creationId xmlns:a16="http://schemas.microsoft.com/office/drawing/2014/main" id="{D5D75748-1BDC-42CD-97E5-D650FFBA2203}"/>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5" name="Freeform: Shape 244">
                <a:extLst>
                  <a:ext uri="{FF2B5EF4-FFF2-40B4-BE49-F238E27FC236}">
                    <a16:creationId xmlns:a16="http://schemas.microsoft.com/office/drawing/2014/main" id="{0D9C61F5-5E9F-41BB-8EB8-E3ECB063EA4A}"/>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6" name="Freeform: Shape 245">
                <a:extLst>
                  <a:ext uri="{FF2B5EF4-FFF2-40B4-BE49-F238E27FC236}">
                    <a16:creationId xmlns:a16="http://schemas.microsoft.com/office/drawing/2014/main" id="{16DEECCD-AE12-402C-BC97-28EC4BB7B04A}"/>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7" name="Freeform: Shape 246">
                <a:extLst>
                  <a:ext uri="{FF2B5EF4-FFF2-40B4-BE49-F238E27FC236}">
                    <a16:creationId xmlns:a16="http://schemas.microsoft.com/office/drawing/2014/main" id="{31F275CD-A918-45F7-9C39-5E18D9F615B9}"/>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8" name="Freeform: Shape 247">
                <a:extLst>
                  <a:ext uri="{FF2B5EF4-FFF2-40B4-BE49-F238E27FC236}">
                    <a16:creationId xmlns:a16="http://schemas.microsoft.com/office/drawing/2014/main" id="{79CA13FF-FCD8-4636-81D6-4A8FAE622884}"/>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9" name="Freeform: Shape 248">
                <a:extLst>
                  <a:ext uri="{FF2B5EF4-FFF2-40B4-BE49-F238E27FC236}">
                    <a16:creationId xmlns:a16="http://schemas.microsoft.com/office/drawing/2014/main" id="{8B5E6233-79AB-4C17-8C50-E68835673711}"/>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0" name="Freeform: Shape 249">
                <a:extLst>
                  <a:ext uri="{FF2B5EF4-FFF2-40B4-BE49-F238E27FC236}">
                    <a16:creationId xmlns:a16="http://schemas.microsoft.com/office/drawing/2014/main" id="{922E03DC-F696-4143-990A-5E2F1813BE3C}"/>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1" name="Freeform: Shape 250">
                <a:extLst>
                  <a:ext uri="{FF2B5EF4-FFF2-40B4-BE49-F238E27FC236}">
                    <a16:creationId xmlns:a16="http://schemas.microsoft.com/office/drawing/2014/main" id="{22D2400D-8BF5-479C-93F4-66EBBCC71F59}"/>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2" name="Freeform: Shape 251">
                <a:extLst>
                  <a:ext uri="{FF2B5EF4-FFF2-40B4-BE49-F238E27FC236}">
                    <a16:creationId xmlns:a16="http://schemas.microsoft.com/office/drawing/2014/main" id="{6538E465-4BCB-439B-A3EF-7DF6C7A205E4}"/>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3" name="Freeform: Shape 252">
                <a:extLst>
                  <a:ext uri="{FF2B5EF4-FFF2-40B4-BE49-F238E27FC236}">
                    <a16:creationId xmlns:a16="http://schemas.microsoft.com/office/drawing/2014/main" id="{8B1115A5-B09A-41D9-BD49-6DB2187963D1}"/>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4" name="Freeform: Shape 253">
                <a:extLst>
                  <a:ext uri="{FF2B5EF4-FFF2-40B4-BE49-F238E27FC236}">
                    <a16:creationId xmlns:a16="http://schemas.microsoft.com/office/drawing/2014/main" id="{161A5F1F-6845-4B8B-A0A0-FD95DD4A6C81}"/>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5" name="Freeform: Shape 254">
                <a:extLst>
                  <a:ext uri="{FF2B5EF4-FFF2-40B4-BE49-F238E27FC236}">
                    <a16:creationId xmlns:a16="http://schemas.microsoft.com/office/drawing/2014/main" id="{D7EEA0A8-4C77-4A29-B8C2-D5DDB889A466}"/>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6" name="Freeform: Shape 255">
                <a:extLst>
                  <a:ext uri="{FF2B5EF4-FFF2-40B4-BE49-F238E27FC236}">
                    <a16:creationId xmlns:a16="http://schemas.microsoft.com/office/drawing/2014/main" id="{EE6E6CDC-0699-4204-BB17-FFFF205380EF}"/>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7" name="Freeform: Shape 256">
                <a:extLst>
                  <a:ext uri="{FF2B5EF4-FFF2-40B4-BE49-F238E27FC236}">
                    <a16:creationId xmlns:a16="http://schemas.microsoft.com/office/drawing/2014/main" id="{DB55FD48-EA7E-481F-8105-A17FC8A19AB2}"/>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8" name="Freeform: Shape 257">
                <a:extLst>
                  <a:ext uri="{FF2B5EF4-FFF2-40B4-BE49-F238E27FC236}">
                    <a16:creationId xmlns:a16="http://schemas.microsoft.com/office/drawing/2014/main" id="{B31641DB-4FCD-49BF-9E88-EF971388DFD4}"/>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9" name="Freeform: Shape 258">
                <a:extLst>
                  <a:ext uri="{FF2B5EF4-FFF2-40B4-BE49-F238E27FC236}">
                    <a16:creationId xmlns:a16="http://schemas.microsoft.com/office/drawing/2014/main" id="{E16F784F-E083-4017-BF66-68834611925E}"/>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0" name="Freeform: Shape 259">
                <a:extLst>
                  <a:ext uri="{FF2B5EF4-FFF2-40B4-BE49-F238E27FC236}">
                    <a16:creationId xmlns:a16="http://schemas.microsoft.com/office/drawing/2014/main" id="{F2AC691D-7FAF-4BD1-ACF7-899C5AA56A59}"/>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1" name="Freeform: Shape 260">
                <a:extLst>
                  <a:ext uri="{FF2B5EF4-FFF2-40B4-BE49-F238E27FC236}">
                    <a16:creationId xmlns:a16="http://schemas.microsoft.com/office/drawing/2014/main" id="{89664C7B-9B80-46C2-87C1-489D746E2A3E}"/>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2" name="Freeform: Shape 261">
                <a:extLst>
                  <a:ext uri="{FF2B5EF4-FFF2-40B4-BE49-F238E27FC236}">
                    <a16:creationId xmlns:a16="http://schemas.microsoft.com/office/drawing/2014/main" id="{033CFFBD-D30C-42BE-BFEC-F4E4643CE144}"/>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3" name="Freeform: Shape 262">
                <a:extLst>
                  <a:ext uri="{FF2B5EF4-FFF2-40B4-BE49-F238E27FC236}">
                    <a16:creationId xmlns:a16="http://schemas.microsoft.com/office/drawing/2014/main" id="{B2544F92-9BDF-4262-9F1C-AD8867D4AF0F}"/>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4" name="Freeform: Shape 263">
                <a:extLst>
                  <a:ext uri="{FF2B5EF4-FFF2-40B4-BE49-F238E27FC236}">
                    <a16:creationId xmlns:a16="http://schemas.microsoft.com/office/drawing/2014/main" id="{E09D11D7-8EA8-434C-BD0F-AC353B085386}"/>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5" name="Freeform: Shape 264">
                <a:extLst>
                  <a:ext uri="{FF2B5EF4-FFF2-40B4-BE49-F238E27FC236}">
                    <a16:creationId xmlns:a16="http://schemas.microsoft.com/office/drawing/2014/main" id="{D75A2888-CEFC-468D-AE3C-B1BA061A4EB9}"/>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6" name="Freeform: Shape 265">
                <a:extLst>
                  <a:ext uri="{FF2B5EF4-FFF2-40B4-BE49-F238E27FC236}">
                    <a16:creationId xmlns:a16="http://schemas.microsoft.com/office/drawing/2014/main" id="{C9F1B08C-5A8A-4AD0-A06A-80380869AB8E}"/>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7" name="Freeform: Shape 266">
                <a:extLst>
                  <a:ext uri="{FF2B5EF4-FFF2-40B4-BE49-F238E27FC236}">
                    <a16:creationId xmlns:a16="http://schemas.microsoft.com/office/drawing/2014/main" id="{4FF6C3C4-E337-4D61-8542-4FFBB0661DE6}"/>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8" name="Freeform: Shape 267">
                <a:extLst>
                  <a:ext uri="{FF2B5EF4-FFF2-40B4-BE49-F238E27FC236}">
                    <a16:creationId xmlns:a16="http://schemas.microsoft.com/office/drawing/2014/main" id="{711C85CB-EDA5-4692-B783-A681FB1B5433}"/>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9" name="Freeform: Shape 268">
                <a:extLst>
                  <a:ext uri="{FF2B5EF4-FFF2-40B4-BE49-F238E27FC236}">
                    <a16:creationId xmlns:a16="http://schemas.microsoft.com/office/drawing/2014/main" id="{115D377E-13AE-4190-B493-3CEEF90E42F9}"/>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0" name="Freeform: Shape 269">
                <a:extLst>
                  <a:ext uri="{FF2B5EF4-FFF2-40B4-BE49-F238E27FC236}">
                    <a16:creationId xmlns:a16="http://schemas.microsoft.com/office/drawing/2014/main" id="{343B4454-51D2-4DF7-926F-181F765172FB}"/>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1" name="Freeform: Shape 270">
                <a:extLst>
                  <a:ext uri="{FF2B5EF4-FFF2-40B4-BE49-F238E27FC236}">
                    <a16:creationId xmlns:a16="http://schemas.microsoft.com/office/drawing/2014/main" id="{EE3C5A34-134D-41A3-A5FD-3F05138759F6}"/>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2" name="Freeform: Shape 271">
                <a:extLst>
                  <a:ext uri="{FF2B5EF4-FFF2-40B4-BE49-F238E27FC236}">
                    <a16:creationId xmlns:a16="http://schemas.microsoft.com/office/drawing/2014/main" id="{A5450FCA-90B1-4B2B-9978-D455994EC35D}"/>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3" name="Freeform: Shape 272">
                <a:extLst>
                  <a:ext uri="{FF2B5EF4-FFF2-40B4-BE49-F238E27FC236}">
                    <a16:creationId xmlns:a16="http://schemas.microsoft.com/office/drawing/2014/main" id="{410DBB2F-3A58-4403-BC79-3596732EA253}"/>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4" name="Freeform: Shape 273">
                <a:extLst>
                  <a:ext uri="{FF2B5EF4-FFF2-40B4-BE49-F238E27FC236}">
                    <a16:creationId xmlns:a16="http://schemas.microsoft.com/office/drawing/2014/main" id="{75CD2D67-D7F6-4BF1-8781-F539160801D3}"/>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5" name="Freeform: Shape 274">
                <a:extLst>
                  <a:ext uri="{FF2B5EF4-FFF2-40B4-BE49-F238E27FC236}">
                    <a16:creationId xmlns:a16="http://schemas.microsoft.com/office/drawing/2014/main" id="{C62F1A31-AC0D-4A5F-A333-A8A9BA60A0E7}"/>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6" name="Freeform: Shape 275">
                <a:extLst>
                  <a:ext uri="{FF2B5EF4-FFF2-40B4-BE49-F238E27FC236}">
                    <a16:creationId xmlns:a16="http://schemas.microsoft.com/office/drawing/2014/main" id="{E1BA70B8-C16E-403B-8A95-3394AD49687C}"/>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7" name="Freeform: Shape 276">
                <a:extLst>
                  <a:ext uri="{FF2B5EF4-FFF2-40B4-BE49-F238E27FC236}">
                    <a16:creationId xmlns:a16="http://schemas.microsoft.com/office/drawing/2014/main" id="{FFBF86B3-CED1-477A-9DBF-2296EBD19176}"/>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8" name="Freeform: Shape 277">
                <a:extLst>
                  <a:ext uri="{FF2B5EF4-FFF2-40B4-BE49-F238E27FC236}">
                    <a16:creationId xmlns:a16="http://schemas.microsoft.com/office/drawing/2014/main" id="{1E29A5A8-63F2-4CFF-8680-5FA9C69331D8}"/>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9" name="Freeform: Shape 278">
                <a:extLst>
                  <a:ext uri="{FF2B5EF4-FFF2-40B4-BE49-F238E27FC236}">
                    <a16:creationId xmlns:a16="http://schemas.microsoft.com/office/drawing/2014/main" id="{89292AFC-9ED6-42A4-B90A-050308A9979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0" name="Freeform: Shape 279">
                <a:extLst>
                  <a:ext uri="{FF2B5EF4-FFF2-40B4-BE49-F238E27FC236}">
                    <a16:creationId xmlns:a16="http://schemas.microsoft.com/office/drawing/2014/main" id="{640EA736-0D07-49C5-872A-47BC5EF59F61}"/>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1" name="Freeform: Shape 280">
                <a:extLst>
                  <a:ext uri="{FF2B5EF4-FFF2-40B4-BE49-F238E27FC236}">
                    <a16:creationId xmlns:a16="http://schemas.microsoft.com/office/drawing/2014/main" id="{041141FC-A6C6-4043-9FCE-FF1FABFE71F6}"/>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2" name="Freeform: Shape 281">
                <a:extLst>
                  <a:ext uri="{FF2B5EF4-FFF2-40B4-BE49-F238E27FC236}">
                    <a16:creationId xmlns:a16="http://schemas.microsoft.com/office/drawing/2014/main" id="{92BD2AD0-5AED-42C8-BA9D-DF62F72FDBCD}"/>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3" name="Freeform: Shape 282">
                <a:extLst>
                  <a:ext uri="{FF2B5EF4-FFF2-40B4-BE49-F238E27FC236}">
                    <a16:creationId xmlns:a16="http://schemas.microsoft.com/office/drawing/2014/main" id="{E96E6B1E-276E-40C9-8537-1E91FD23B7A4}"/>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4" name="Freeform: Shape 283">
                <a:extLst>
                  <a:ext uri="{FF2B5EF4-FFF2-40B4-BE49-F238E27FC236}">
                    <a16:creationId xmlns:a16="http://schemas.microsoft.com/office/drawing/2014/main" id="{52E52601-5B7A-404C-AB78-CC25226479C0}"/>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5" name="Freeform: Shape 284">
                <a:extLst>
                  <a:ext uri="{FF2B5EF4-FFF2-40B4-BE49-F238E27FC236}">
                    <a16:creationId xmlns:a16="http://schemas.microsoft.com/office/drawing/2014/main" id="{F3DBEA32-A541-4250-9259-0B27352991BB}"/>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6" name="Freeform: Shape 285">
                <a:extLst>
                  <a:ext uri="{FF2B5EF4-FFF2-40B4-BE49-F238E27FC236}">
                    <a16:creationId xmlns:a16="http://schemas.microsoft.com/office/drawing/2014/main" id="{1376FA0F-D15B-4170-9C79-A0614E69C522}"/>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7" name="Freeform: Shape 286">
                <a:extLst>
                  <a:ext uri="{FF2B5EF4-FFF2-40B4-BE49-F238E27FC236}">
                    <a16:creationId xmlns:a16="http://schemas.microsoft.com/office/drawing/2014/main" id="{2DBC5FF9-67B1-438F-8B30-8A72DDC45BD9}"/>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8" name="Freeform: Shape 287">
                <a:extLst>
                  <a:ext uri="{FF2B5EF4-FFF2-40B4-BE49-F238E27FC236}">
                    <a16:creationId xmlns:a16="http://schemas.microsoft.com/office/drawing/2014/main" id="{576A7B80-BA21-42F2-9C4B-D68B0082A239}"/>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9" name="Freeform: Shape 288">
                <a:extLst>
                  <a:ext uri="{FF2B5EF4-FFF2-40B4-BE49-F238E27FC236}">
                    <a16:creationId xmlns:a16="http://schemas.microsoft.com/office/drawing/2014/main" id="{8E034245-76BD-4B67-B40E-CA9DE363BB7A}"/>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0" name="Freeform: Shape 289">
                <a:extLst>
                  <a:ext uri="{FF2B5EF4-FFF2-40B4-BE49-F238E27FC236}">
                    <a16:creationId xmlns:a16="http://schemas.microsoft.com/office/drawing/2014/main" id="{D96CD781-B903-4410-B99E-69DA2C2CE8EE}"/>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1" name="Freeform: Shape 290">
                <a:extLst>
                  <a:ext uri="{FF2B5EF4-FFF2-40B4-BE49-F238E27FC236}">
                    <a16:creationId xmlns:a16="http://schemas.microsoft.com/office/drawing/2014/main" id="{B7F9EF03-94B5-4496-B532-D76BB7D9535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2" name="Freeform: Shape 291">
                <a:extLst>
                  <a:ext uri="{FF2B5EF4-FFF2-40B4-BE49-F238E27FC236}">
                    <a16:creationId xmlns:a16="http://schemas.microsoft.com/office/drawing/2014/main" id="{5D615379-E9F9-489D-86A4-E5E87DC9949A}"/>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3" name="Freeform: Shape 292">
                <a:extLst>
                  <a:ext uri="{FF2B5EF4-FFF2-40B4-BE49-F238E27FC236}">
                    <a16:creationId xmlns:a16="http://schemas.microsoft.com/office/drawing/2014/main" id="{D8CA4DCA-8542-4242-A19F-F709BFCF9241}"/>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4" name="Freeform: Shape 293">
                <a:extLst>
                  <a:ext uri="{FF2B5EF4-FFF2-40B4-BE49-F238E27FC236}">
                    <a16:creationId xmlns:a16="http://schemas.microsoft.com/office/drawing/2014/main" id="{C12CD591-935A-43CD-9E28-80B796E41F9A}"/>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5" name="Freeform: Shape 294">
                <a:extLst>
                  <a:ext uri="{FF2B5EF4-FFF2-40B4-BE49-F238E27FC236}">
                    <a16:creationId xmlns:a16="http://schemas.microsoft.com/office/drawing/2014/main" id="{F9817865-D86D-460A-A83E-D42F7566CB49}"/>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6" name="Freeform: Shape 295">
                <a:extLst>
                  <a:ext uri="{FF2B5EF4-FFF2-40B4-BE49-F238E27FC236}">
                    <a16:creationId xmlns:a16="http://schemas.microsoft.com/office/drawing/2014/main" id="{5DEB8F54-77FF-40EE-89E8-7DD0E31745EB}"/>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7" name="Freeform: Shape 296">
                <a:extLst>
                  <a:ext uri="{FF2B5EF4-FFF2-40B4-BE49-F238E27FC236}">
                    <a16:creationId xmlns:a16="http://schemas.microsoft.com/office/drawing/2014/main" id="{35252D1C-A7A0-44B4-B6D8-C1032144DAD6}"/>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8" name="Freeform: Shape 297">
                <a:extLst>
                  <a:ext uri="{FF2B5EF4-FFF2-40B4-BE49-F238E27FC236}">
                    <a16:creationId xmlns:a16="http://schemas.microsoft.com/office/drawing/2014/main" id="{DEFC93E5-7AB4-461B-9E6B-30CC4B1735A8}"/>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9" name="Freeform: Shape 298">
                <a:extLst>
                  <a:ext uri="{FF2B5EF4-FFF2-40B4-BE49-F238E27FC236}">
                    <a16:creationId xmlns:a16="http://schemas.microsoft.com/office/drawing/2014/main" id="{7086545F-A569-404B-AA0F-437673BA6661}"/>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0" name="Freeform: Shape 299">
                <a:extLst>
                  <a:ext uri="{FF2B5EF4-FFF2-40B4-BE49-F238E27FC236}">
                    <a16:creationId xmlns:a16="http://schemas.microsoft.com/office/drawing/2014/main" id="{34D0F307-13D7-4097-ABD2-19918434B570}"/>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1" name="Freeform: Shape 300">
                <a:extLst>
                  <a:ext uri="{FF2B5EF4-FFF2-40B4-BE49-F238E27FC236}">
                    <a16:creationId xmlns:a16="http://schemas.microsoft.com/office/drawing/2014/main" id="{06108F3B-68FB-41B5-914B-016CCDF4CAB7}"/>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2" name="Freeform: Shape 301">
                <a:extLst>
                  <a:ext uri="{FF2B5EF4-FFF2-40B4-BE49-F238E27FC236}">
                    <a16:creationId xmlns:a16="http://schemas.microsoft.com/office/drawing/2014/main" id="{2CCA2598-5532-4876-B16C-8BC20649CBF4}"/>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3" name="Freeform: Shape 302">
                <a:extLst>
                  <a:ext uri="{FF2B5EF4-FFF2-40B4-BE49-F238E27FC236}">
                    <a16:creationId xmlns:a16="http://schemas.microsoft.com/office/drawing/2014/main" id="{832C597B-996F-4047-B71B-0E54790A1697}"/>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4" name="Freeform: Shape 303">
                <a:extLst>
                  <a:ext uri="{FF2B5EF4-FFF2-40B4-BE49-F238E27FC236}">
                    <a16:creationId xmlns:a16="http://schemas.microsoft.com/office/drawing/2014/main" id="{48E95071-BC4F-4E93-B641-21A4581EB85E}"/>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5" name="Freeform: Shape 304">
                <a:extLst>
                  <a:ext uri="{FF2B5EF4-FFF2-40B4-BE49-F238E27FC236}">
                    <a16:creationId xmlns:a16="http://schemas.microsoft.com/office/drawing/2014/main" id="{0DA6C632-F8D6-46BD-B12C-E3EB91ED01FA}"/>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6" name="Freeform: Shape 305">
                <a:extLst>
                  <a:ext uri="{FF2B5EF4-FFF2-40B4-BE49-F238E27FC236}">
                    <a16:creationId xmlns:a16="http://schemas.microsoft.com/office/drawing/2014/main" id="{244A31E6-F2F4-4264-A326-3D198E199602}"/>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7" name="Freeform: Shape 306">
                <a:extLst>
                  <a:ext uri="{FF2B5EF4-FFF2-40B4-BE49-F238E27FC236}">
                    <a16:creationId xmlns:a16="http://schemas.microsoft.com/office/drawing/2014/main" id="{097FD860-8B86-4462-B421-ED25251B774C}"/>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8" name="Freeform: Shape 307">
                <a:extLst>
                  <a:ext uri="{FF2B5EF4-FFF2-40B4-BE49-F238E27FC236}">
                    <a16:creationId xmlns:a16="http://schemas.microsoft.com/office/drawing/2014/main" id="{EF4336F7-E9DA-491D-AE35-B77AA4CAD3DC}"/>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9" name="Freeform: Shape 308">
                <a:extLst>
                  <a:ext uri="{FF2B5EF4-FFF2-40B4-BE49-F238E27FC236}">
                    <a16:creationId xmlns:a16="http://schemas.microsoft.com/office/drawing/2014/main" id="{8175617D-D52C-4507-8E15-3AF3FDE0D632}"/>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0" name="Freeform: Shape 309">
                <a:extLst>
                  <a:ext uri="{FF2B5EF4-FFF2-40B4-BE49-F238E27FC236}">
                    <a16:creationId xmlns:a16="http://schemas.microsoft.com/office/drawing/2014/main" id="{C4BC3172-4C4A-4776-ACAC-FCD2DA5776E6}"/>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1" name="Freeform: Shape 310">
                <a:extLst>
                  <a:ext uri="{FF2B5EF4-FFF2-40B4-BE49-F238E27FC236}">
                    <a16:creationId xmlns:a16="http://schemas.microsoft.com/office/drawing/2014/main" id="{B748C95E-CA07-4BFE-80D1-C66011367473}"/>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2" name="Freeform: Shape 311">
                <a:extLst>
                  <a:ext uri="{FF2B5EF4-FFF2-40B4-BE49-F238E27FC236}">
                    <a16:creationId xmlns:a16="http://schemas.microsoft.com/office/drawing/2014/main" id="{6B3D6D03-6B5C-42DC-9348-EB34199890E3}"/>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3" name="Freeform: Shape 312">
                <a:extLst>
                  <a:ext uri="{FF2B5EF4-FFF2-40B4-BE49-F238E27FC236}">
                    <a16:creationId xmlns:a16="http://schemas.microsoft.com/office/drawing/2014/main" id="{A1DE7792-C8AD-44FB-9E3E-763DC2D49E98}"/>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4" name="Freeform: Shape 313">
                <a:extLst>
                  <a:ext uri="{FF2B5EF4-FFF2-40B4-BE49-F238E27FC236}">
                    <a16:creationId xmlns:a16="http://schemas.microsoft.com/office/drawing/2014/main" id="{78EB10E7-A708-4BAE-8063-86C61152D4D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5" name="Freeform: Shape 314">
                <a:extLst>
                  <a:ext uri="{FF2B5EF4-FFF2-40B4-BE49-F238E27FC236}">
                    <a16:creationId xmlns:a16="http://schemas.microsoft.com/office/drawing/2014/main" id="{5B53D252-4F25-4A0F-AD43-4C4AD94B5B5A}"/>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6" name="Freeform: Shape 315">
                <a:extLst>
                  <a:ext uri="{FF2B5EF4-FFF2-40B4-BE49-F238E27FC236}">
                    <a16:creationId xmlns:a16="http://schemas.microsoft.com/office/drawing/2014/main" id="{91B6015F-01AB-4788-99B6-DAEE11F35DAE}"/>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7" name="Freeform: Shape 316">
                <a:extLst>
                  <a:ext uri="{FF2B5EF4-FFF2-40B4-BE49-F238E27FC236}">
                    <a16:creationId xmlns:a16="http://schemas.microsoft.com/office/drawing/2014/main" id="{70F01DC6-1A7B-4676-8E22-C1B39643E0A6}"/>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8" name="Freeform: Shape 317">
                <a:extLst>
                  <a:ext uri="{FF2B5EF4-FFF2-40B4-BE49-F238E27FC236}">
                    <a16:creationId xmlns:a16="http://schemas.microsoft.com/office/drawing/2014/main" id="{80730ABB-F299-407E-943C-5FA84A2D79D8}"/>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9" name="Freeform: Shape 318">
                <a:extLst>
                  <a:ext uri="{FF2B5EF4-FFF2-40B4-BE49-F238E27FC236}">
                    <a16:creationId xmlns:a16="http://schemas.microsoft.com/office/drawing/2014/main" id="{D251B282-9CEC-456E-B178-0E16A44BCF44}"/>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0" name="Freeform: Shape 319">
                <a:extLst>
                  <a:ext uri="{FF2B5EF4-FFF2-40B4-BE49-F238E27FC236}">
                    <a16:creationId xmlns:a16="http://schemas.microsoft.com/office/drawing/2014/main" id="{09CD8747-C184-4C81-A129-396D6E157C7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1" name="Freeform: Shape 320">
                <a:extLst>
                  <a:ext uri="{FF2B5EF4-FFF2-40B4-BE49-F238E27FC236}">
                    <a16:creationId xmlns:a16="http://schemas.microsoft.com/office/drawing/2014/main" id="{ACDC39BE-30CC-465B-9D63-A788DEB4D94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2" name="Freeform: Shape 321">
                <a:extLst>
                  <a:ext uri="{FF2B5EF4-FFF2-40B4-BE49-F238E27FC236}">
                    <a16:creationId xmlns:a16="http://schemas.microsoft.com/office/drawing/2014/main" id="{CBACDD6F-E46C-4784-81A8-594363C770C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3" name="Freeform: Shape 322">
                <a:extLst>
                  <a:ext uri="{FF2B5EF4-FFF2-40B4-BE49-F238E27FC236}">
                    <a16:creationId xmlns:a16="http://schemas.microsoft.com/office/drawing/2014/main" id="{E54BB06C-921A-4E09-8F92-3266A5058969}"/>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4" name="Freeform: Shape 323">
                <a:extLst>
                  <a:ext uri="{FF2B5EF4-FFF2-40B4-BE49-F238E27FC236}">
                    <a16:creationId xmlns:a16="http://schemas.microsoft.com/office/drawing/2014/main" id="{0B28E1E7-DCE2-4FB9-899C-371DD564571D}"/>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5" name="Freeform: Shape 324">
                <a:extLst>
                  <a:ext uri="{FF2B5EF4-FFF2-40B4-BE49-F238E27FC236}">
                    <a16:creationId xmlns:a16="http://schemas.microsoft.com/office/drawing/2014/main" id="{83CFFC08-A3B5-4B5D-87CC-51BEECF9D197}"/>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6" name="Freeform: Shape 325">
                <a:extLst>
                  <a:ext uri="{FF2B5EF4-FFF2-40B4-BE49-F238E27FC236}">
                    <a16:creationId xmlns:a16="http://schemas.microsoft.com/office/drawing/2014/main" id="{024FF1AF-22EE-4EFB-A63F-62D30D529C05}"/>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7" name="Freeform: Shape 326">
                <a:extLst>
                  <a:ext uri="{FF2B5EF4-FFF2-40B4-BE49-F238E27FC236}">
                    <a16:creationId xmlns:a16="http://schemas.microsoft.com/office/drawing/2014/main" id="{2B366FD9-B86C-4D81-BA98-6AC5AFAB4CA8}"/>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8" name="Freeform: Shape 327">
                <a:extLst>
                  <a:ext uri="{FF2B5EF4-FFF2-40B4-BE49-F238E27FC236}">
                    <a16:creationId xmlns:a16="http://schemas.microsoft.com/office/drawing/2014/main" id="{B2546838-0EFF-4D51-8FB8-07DFCE4B8DB8}"/>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9" name="Freeform: Shape 328">
                <a:extLst>
                  <a:ext uri="{FF2B5EF4-FFF2-40B4-BE49-F238E27FC236}">
                    <a16:creationId xmlns:a16="http://schemas.microsoft.com/office/drawing/2014/main" id="{63E91D1B-3E47-48F2-BD0C-2DA10B1748E3}"/>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0" name="Freeform: Shape 329">
                <a:extLst>
                  <a:ext uri="{FF2B5EF4-FFF2-40B4-BE49-F238E27FC236}">
                    <a16:creationId xmlns:a16="http://schemas.microsoft.com/office/drawing/2014/main" id="{92E1850B-11D8-4352-9C2C-C12461643DF2}"/>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1" name="Freeform: Shape 330">
                <a:extLst>
                  <a:ext uri="{FF2B5EF4-FFF2-40B4-BE49-F238E27FC236}">
                    <a16:creationId xmlns:a16="http://schemas.microsoft.com/office/drawing/2014/main" id="{DB267BA0-60A9-4A47-8D9A-7052B81898D6}"/>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2" name="Freeform: Shape 331">
                <a:extLst>
                  <a:ext uri="{FF2B5EF4-FFF2-40B4-BE49-F238E27FC236}">
                    <a16:creationId xmlns:a16="http://schemas.microsoft.com/office/drawing/2014/main" id="{480F65D4-2ECD-4A23-9902-71DB57A3D16D}"/>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3" name="Freeform: Shape 332">
                <a:extLst>
                  <a:ext uri="{FF2B5EF4-FFF2-40B4-BE49-F238E27FC236}">
                    <a16:creationId xmlns:a16="http://schemas.microsoft.com/office/drawing/2014/main" id="{7C8ED370-45CC-4A06-A9F2-9BE9D554AE60}"/>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4" name="Freeform: Shape 333">
                <a:extLst>
                  <a:ext uri="{FF2B5EF4-FFF2-40B4-BE49-F238E27FC236}">
                    <a16:creationId xmlns:a16="http://schemas.microsoft.com/office/drawing/2014/main" id="{B6FD7D16-2F7B-4F63-8A32-F620A1A089D0}"/>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5" name="Freeform: Shape 334">
                <a:extLst>
                  <a:ext uri="{FF2B5EF4-FFF2-40B4-BE49-F238E27FC236}">
                    <a16:creationId xmlns:a16="http://schemas.microsoft.com/office/drawing/2014/main" id="{51063DB5-BEC7-42D4-BAD5-821E277D3FD3}"/>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6" name="Freeform: Shape 335">
                <a:extLst>
                  <a:ext uri="{FF2B5EF4-FFF2-40B4-BE49-F238E27FC236}">
                    <a16:creationId xmlns:a16="http://schemas.microsoft.com/office/drawing/2014/main" id="{67F37E08-DCA7-4195-A355-18797BC45C5C}"/>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7" name="Freeform: Shape 336">
                <a:extLst>
                  <a:ext uri="{FF2B5EF4-FFF2-40B4-BE49-F238E27FC236}">
                    <a16:creationId xmlns:a16="http://schemas.microsoft.com/office/drawing/2014/main" id="{3A71BBD6-CC23-4D27-8549-BA379E776F44}"/>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8" name="Freeform: Shape 337">
                <a:extLst>
                  <a:ext uri="{FF2B5EF4-FFF2-40B4-BE49-F238E27FC236}">
                    <a16:creationId xmlns:a16="http://schemas.microsoft.com/office/drawing/2014/main" id="{AA0C9E09-3053-412B-8551-E50BB32917B0}"/>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9" name="Freeform: Shape 338">
                <a:extLst>
                  <a:ext uri="{FF2B5EF4-FFF2-40B4-BE49-F238E27FC236}">
                    <a16:creationId xmlns:a16="http://schemas.microsoft.com/office/drawing/2014/main" id="{605541CD-754F-46A4-8F89-45E8E7AE7E0E}"/>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0" name="Freeform: Shape 339">
                <a:extLst>
                  <a:ext uri="{FF2B5EF4-FFF2-40B4-BE49-F238E27FC236}">
                    <a16:creationId xmlns:a16="http://schemas.microsoft.com/office/drawing/2014/main" id="{7B32C0C8-0074-48F2-A680-6BF072A1EE51}"/>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1" name="Freeform: Shape 340">
                <a:extLst>
                  <a:ext uri="{FF2B5EF4-FFF2-40B4-BE49-F238E27FC236}">
                    <a16:creationId xmlns:a16="http://schemas.microsoft.com/office/drawing/2014/main" id="{6B0108C1-482B-468F-8D26-27A722457DBA}"/>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2" name="Freeform: Shape 341">
                <a:extLst>
                  <a:ext uri="{FF2B5EF4-FFF2-40B4-BE49-F238E27FC236}">
                    <a16:creationId xmlns:a16="http://schemas.microsoft.com/office/drawing/2014/main" id="{FC11D0A1-2AB4-45FE-B06F-6B3C2F6174CD}"/>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3" name="Freeform: Shape 342">
                <a:extLst>
                  <a:ext uri="{FF2B5EF4-FFF2-40B4-BE49-F238E27FC236}">
                    <a16:creationId xmlns:a16="http://schemas.microsoft.com/office/drawing/2014/main" id="{78006874-F608-43E5-B88D-1EC3A27AAE8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4" name="Freeform: Shape 343">
                <a:extLst>
                  <a:ext uri="{FF2B5EF4-FFF2-40B4-BE49-F238E27FC236}">
                    <a16:creationId xmlns:a16="http://schemas.microsoft.com/office/drawing/2014/main" id="{28D4A6E0-9F94-4805-8BCA-92ECF02FEDEB}"/>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5" name="Freeform: Shape 344">
                <a:extLst>
                  <a:ext uri="{FF2B5EF4-FFF2-40B4-BE49-F238E27FC236}">
                    <a16:creationId xmlns:a16="http://schemas.microsoft.com/office/drawing/2014/main" id="{16AA0B2F-70AF-4D59-8033-5DFE42172FD4}"/>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6" name="Freeform: Shape 345">
                <a:extLst>
                  <a:ext uri="{FF2B5EF4-FFF2-40B4-BE49-F238E27FC236}">
                    <a16:creationId xmlns:a16="http://schemas.microsoft.com/office/drawing/2014/main" id="{E7719E25-89E9-4B12-8D4B-CE662A8842C5}"/>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7" name="Freeform: Shape 346">
                <a:extLst>
                  <a:ext uri="{FF2B5EF4-FFF2-40B4-BE49-F238E27FC236}">
                    <a16:creationId xmlns:a16="http://schemas.microsoft.com/office/drawing/2014/main" id="{436F7DA5-CA56-4DA1-8F2E-EF33013A1A1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8" name="Freeform: Shape 347">
                <a:extLst>
                  <a:ext uri="{FF2B5EF4-FFF2-40B4-BE49-F238E27FC236}">
                    <a16:creationId xmlns:a16="http://schemas.microsoft.com/office/drawing/2014/main" id="{AB3B0A6B-6E87-4711-9B15-DFEFE724DEB9}"/>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9" name="Freeform: Shape 348">
                <a:extLst>
                  <a:ext uri="{FF2B5EF4-FFF2-40B4-BE49-F238E27FC236}">
                    <a16:creationId xmlns:a16="http://schemas.microsoft.com/office/drawing/2014/main" id="{3B05106E-1EF8-40B7-B9A6-C22B300C7CEF}"/>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0" name="Freeform: Shape 349">
                <a:extLst>
                  <a:ext uri="{FF2B5EF4-FFF2-40B4-BE49-F238E27FC236}">
                    <a16:creationId xmlns:a16="http://schemas.microsoft.com/office/drawing/2014/main" id="{E0A1450F-DCC3-4C63-BD1E-C9C680EE2BC1}"/>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1" name="Freeform: Shape 350">
                <a:extLst>
                  <a:ext uri="{FF2B5EF4-FFF2-40B4-BE49-F238E27FC236}">
                    <a16:creationId xmlns:a16="http://schemas.microsoft.com/office/drawing/2014/main" id="{56130B2C-ECC6-497A-8A46-5CFDC5CDDEA4}"/>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2" name="Freeform: Shape 351">
                <a:extLst>
                  <a:ext uri="{FF2B5EF4-FFF2-40B4-BE49-F238E27FC236}">
                    <a16:creationId xmlns:a16="http://schemas.microsoft.com/office/drawing/2014/main" id="{239F6C33-B544-48CC-92EE-A215FB989FAA}"/>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3" name="Freeform: Shape 352">
                <a:extLst>
                  <a:ext uri="{FF2B5EF4-FFF2-40B4-BE49-F238E27FC236}">
                    <a16:creationId xmlns:a16="http://schemas.microsoft.com/office/drawing/2014/main" id="{4CEDEF7D-6026-4C88-B4F6-BA4181B2F252}"/>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4" name="Freeform: Shape 353">
                <a:extLst>
                  <a:ext uri="{FF2B5EF4-FFF2-40B4-BE49-F238E27FC236}">
                    <a16:creationId xmlns:a16="http://schemas.microsoft.com/office/drawing/2014/main" id="{83B560AC-4D1C-4C2D-A7C6-5E5333856023}"/>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5" name="Freeform: Shape 354">
                <a:extLst>
                  <a:ext uri="{FF2B5EF4-FFF2-40B4-BE49-F238E27FC236}">
                    <a16:creationId xmlns:a16="http://schemas.microsoft.com/office/drawing/2014/main" id="{9E989787-DCB0-4498-A90C-0A9724C8E90E}"/>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6" name="Freeform: Shape 355">
                <a:extLst>
                  <a:ext uri="{FF2B5EF4-FFF2-40B4-BE49-F238E27FC236}">
                    <a16:creationId xmlns:a16="http://schemas.microsoft.com/office/drawing/2014/main" id="{39C3BEF9-FC83-4C00-95B6-EC2861CBB06C}"/>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7" name="Freeform: Shape 356">
                <a:extLst>
                  <a:ext uri="{FF2B5EF4-FFF2-40B4-BE49-F238E27FC236}">
                    <a16:creationId xmlns:a16="http://schemas.microsoft.com/office/drawing/2014/main" id="{34110FB4-BABC-4C6E-9FBA-A0F8AEA9517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8" name="Freeform: Shape 357">
                <a:extLst>
                  <a:ext uri="{FF2B5EF4-FFF2-40B4-BE49-F238E27FC236}">
                    <a16:creationId xmlns:a16="http://schemas.microsoft.com/office/drawing/2014/main" id="{6B6DD8A9-E4C6-433F-97CF-F16739935794}"/>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63372D99-7A4F-44DA-8097-E2B1DE037A25}"/>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E36AFE2F-E165-4F47-80DB-72D3767BF0E2}"/>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EAF8BA2F-1068-42C9-BBD9-C7E785E8062E}"/>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19092B33-E440-423F-A0E1-0C9AE114036C}"/>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EBEEBFF2-9209-44F5-A596-87DDFB694539}"/>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08313C56-8FE6-4259-9B4E-8F69D6675419}"/>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3296724E-464C-4F1A-B589-BC16D9B69B85}"/>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15C2AA5D-BA88-4753-90FD-D1639B9A7797}"/>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2AEF0A6-CBE0-4EF3-A37C-6B8FCB7DF9AC}"/>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34859C87-5A7C-447E-B2F2-8D962871A17C}"/>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F3FBEF71-702A-4830-BC6A-3A11983E12FE}"/>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8DAB4C8A-010D-4E1A-B0CD-535835812F9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00617AF6-FE9C-4E97-9A97-EDEB78663BA2}"/>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4521F24B-6D95-404E-98D2-A6AF099CECC9}"/>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42B70BD6-3E0C-4994-8C37-820048E537FE}"/>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A43E7A03-CD9C-4E27-A6F1-876050A35145}"/>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2CEDD9C0-0D31-48B6-8AC7-96BCF9C5EDA0}"/>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F0574380-0E42-4E60-98DD-7FE01D8B6C98}"/>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5" name="Group 234">
              <a:extLst>
                <a:ext uri="{FF2B5EF4-FFF2-40B4-BE49-F238E27FC236}">
                  <a16:creationId xmlns:a16="http://schemas.microsoft.com/office/drawing/2014/main" id="{B9A7D4BB-A784-4072-98D3-B515ECBAF226}"/>
                </a:ext>
              </a:extLst>
            </p:cNvPr>
            <p:cNvGrpSpPr/>
            <p:nvPr/>
          </p:nvGrpSpPr>
          <p:grpSpPr>
            <a:xfrm>
              <a:off x="5142118" y="3142562"/>
              <a:ext cx="937526" cy="248931"/>
              <a:chOff x="1086121" y="389589"/>
              <a:chExt cx="556597" cy="147787"/>
            </a:xfrm>
          </p:grpSpPr>
          <p:sp>
            <p:nvSpPr>
              <p:cNvPr id="236" name="Freeform: Shape 235">
                <a:extLst>
                  <a:ext uri="{FF2B5EF4-FFF2-40B4-BE49-F238E27FC236}">
                    <a16:creationId xmlns:a16="http://schemas.microsoft.com/office/drawing/2014/main" id="{8011B59D-4406-4070-A110-DB6F14E12ADC}"/>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237" name="Freeform: Shape 236">
                <a:extLst>
                  <a:ext uri="{FF2B5EF4-FFF2-40B4-BE49-F238E27FC236}">
                    <a16:creationId xmlns:a16="http://schemas.microsoft.com/office/drawing/2014/main" id="{8E52BDB7-BD49-466A-9878-601E3B5C7214}"/>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238" name="Freeform: Shape 237">
                <a:extLst>
                  <a:ext uri="{FF2B5EF4-FFF2-40B4-BE49-F238E27FC236}">
                    <a16:creationId xmlns:a16="http://schemas.microsoft.com/office/drawing/2014/main" id="{A47EB708-9FCE-4E04-8CA8-71F12075C243}"/>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239" name="Freeform: Shape 238">
                <a:extLst>
                  <a:ext uri="{FF2B5EF4-FFF2-40B4-BE49-F238E27FC236}">
                    <a16:creationId xmlns:a16="http://schemas.microsoft.com/office/drawing/2014/main" id="{BDEB0A45-43D3-43E8-B50D-7B8E5BA0A106}"/>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240" name="Freeform: Shape 239">
                <a:extLst>
                  <a:ext uri="{FF2B5EF4-FFF2-40B4-BE49-F238E27FC236}">
                    <a16:creationId xmlns:a16="http://schemas.microsoft.com/office/drawing/2014/main" id="{98DD1833-CDCA-47FB-8810-9C62D025C62D}"/>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241" name="Freeform: Shape 240">
                <a:extLst>
                  <a:ext uri="{FF2B5EF4-FFF2-40B4-BE49-F238E27FC236}">
                    <a16:creationId xmlns:a16="http://schemas.microsoft.com/office/drawing/2014/main" id="{CEFFF2AA-F7F1-449C-8678-B08324C0A235}"/>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537487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37" name="Picture Placeholder 36">
            <a:extLst>
              <a:ext uri="{FF2B5EF4-FFF2-40B4-BE49-F238E27FC236}">
                <a16:creationId xmlns:a16="http://schemas.microsoft.com/office/drawing/2014/main" id="{451E572F-0DC3-407E-BA16-CCF2802A6C7E}"/>
              </a:ext>
            </a:extLst>
          </p:cNvPr>
          <p:cNvSpPr>
            <a:spLocks noGrp="1"/>
          </p:cNvSpPr>
          <p:nvPr>
            <p:ph type="pic" sz="quarter" idx="13"/>
          </p:nvPr>
        </p:nvSpPr>
        <p:spPr>
          <a:xfrm>
            <a:off x="0" y="1"/>
            <a:ext cx="12192000" cy="6651019"/>
          </a:xfrm>
          <a:custGeom>
            <a:avLst/>
            <a:gdLst>
              <a:gd name="connsiteX0" fmla="*/ 0 w 12192000"/>
              <a:gd name="connsiteY0" fmla="*/ 0 h 6651019"/>
              <a:gd name="connsiteX1" fmla="*/ 12192000 w 12192000"/>
              <a:gd name="connsiteY1" fmla="*/ 0 h 6651019"/>
              <a:gd name="connsiteX2" fmla="*/ 12192000 w 12192000"/>
              <a:gd name="connsiteY2" fmla="*/ 6651019 h 6651019"/>
              <a:gd name="connsiteX3" fmla="*/ 0 w 12192000"/>
              <a:gd name="connsiteY3" fmla="*/ 6651019 h 6651019"/>
            </a:gdLst>
            <a:ahLst/>
            <a:cxnLst>
              <a:cxn ang="0">
                <a:pos x="connsiteX0" y="connsiteY0"/>
              </a:cxn>
              <a:cxn ang="0">
                <a:pos x="connsiteX1" y="connsiteY1"/>
              </a:cxn>
              <a:cxn ang="0">
                <a:pos x="connsiteX2" y="connsiteY2"/>
              </a:cxn>
              <a:cxn ang="0">
                <a:pos x="connsiteX3" y="connsiteY3"/>
              </a:cxn>
            </a:cxnLst>
            <a:rect l="l" t="t" r="r" b="b"/>
            <a:pathLst>
              <a:path w="12192000" h="6651019">
                <a:moveTo>
                  <a:pt x="0" y="0"/>
                </a:moveTo>
                <a:lnTo>
                  <a:pt x="12192000" y="0"/>
                </a:lnTo>
                <a:lnTo>
                  <a:pt x="12192000" y="6651019"/>
                </a:lnTo>
                <a:lnTo>
                  <a:pt x="0" y="6651019"/>
                </a:lnTo>
                <a:close/>
              </a:path>
            </a:pathLst>
          </a:custGeom>
          <a:solidFill>
            <a:schemeClr val="bg2"/>
          </a:solidFill>
        </p:spPr>
        <p:txBody>
          <a:bodyPr vert="horz" wrap="square" lIns="0" tIns="0" rIns="0" bIns="0" rtlCol="0" anchor="t" anchorCtr="0">
            <a:noAutofit/>
          </a:bodyPr>
          <a:lstStyle>
            <a:lvl1pPr>
              <a:defRPr lang="en-GB" dirty="0">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3215680" y="1412776"/>
            <a:ext cx="5529600" cy="1656000"/>
          </a:xfrm>
          <a:noFill/>
        </p:spPr>
        <p:txBody>
          <a:bodyPr lIns="108000" tIns="108000" rIns="108000" bIns="108000"/>
          <a:lstStyle>
            <a:lvl1pPr marL="0" indent="0" algn="ctr">
              <a:spcAft>
                <a:spcPts val="1200"/>
              </a:spcAft>
              <a:buNone/>
              <a:defRPr sz="2667" b="1">
                <a:solidFill>
                  <a:schemeClr val="bg1"/>
                </a:solidFill>
              </a:defRPr>
            </a:lvl1pPr>
            <a:lvl2pPr marL="0" indent="0" algn="ctr">
              <a:spcAft>
                <a:spcPts val="800"/>
              </a:spcAft>
              <a:buNone/>
              <a:defRPr sz="2133" b="0">
                <a:solidFill>
                  <a:schemeClr val="bg1"/>
                </a:solidFill>
              </a:defRPr>
            </a:lvl2pPr>
            <a:lvl3pPr marL="0" indent="0" algn="ctr">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9" name="Picture 38">
            <a:extLst>
              <a:ext uri="{FF2B5EF4-FFF2-40B4-BE49-F238E27FC236}">
                <a16:creationId xmlns:a16="http://schemas.microsoft.com/office/drawing/2014/main" id="{D97093EF-C18B-4571-9539-EA88F43E93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16" y="6064601"/>
            <a:ext cx="989624" cy="385441"/>
          </a:xfrm>
          <a:prstGeom prst="rect">
            <a:avLst/>
          </a:prstGeom>
        </p:spPr>
      </p:pic>
    </p:spTree>
    <p:extLst>
      <p:ext uri="{BB962C8B-B14F-4D97-AF65-F5344CB8AC3E}">
        <p14:creationId xmlns:p14="http://schemas.microsoft.com/office/powerpoint/2010/main" val="423748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One col content with div bad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9378" y="1484315"/>
            <a:ext cx="11242724" cy="4192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sz="1067"/>
            </a:lvl1pPr>
          </a:lstStyle>
          <a:p>
            <a:fld id="{1C09FDCE-5D62-4B23-A3A3-42FA46788032}" type="datetime1">
              <a:rPr lang="en-GB" smtClean="0"/>
              <a:t>07/05/2019</a:t>
            </a:fld>
            <a:endParaRPr lang="en-GB" dirty="0"/>
          </a:p>
        </p:txBody>
      </p:sp>
      <p:sp>
        <p:nvSpPr>
          <p:cNvPr id="6" name="Slide Number Placeholder 5"/>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pic>
        <p:nvPicPr>
          <p:cNvPr id="7" name="Picture 6">
            <a:extLst>
              <a:ext uri="{FF2B5EF4-FFF2-40B4-BE49-F238E27FC236}">
                <a16:creationId xmlns:a16="http://schemas.microsoft.com/office/drawing/2014/main" id="{97875309-DBEE-4CA7-8DAE-090438763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1BFF6138-05C3-4CCF-9D7A-322D3D5E0B9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D2014F54-8D49-4999-A102-FF571FDEA313}"/>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018A80D3-7797-4FAC-8362-7278B4D0EC55}"/>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7CBF980-8652-4F53-AA79-8CBA561BB0BB}"/>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FCC24E3C-E088-4CFB-A6F7-18A5B51E5781}"/>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847092DE-9917-4545-99E9-294CB602C821}"/>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3E8D672D-437A-409D-BEEA-E31722F018F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A3593DD6-7050-44F4-A7DF-C91405660FC2}"/>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DD1BD207-CD2B-48B6-8B4F-397D776B6EF9}"/>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1CD11B22-04C1-47C5-AA1B-E2D0CE9FBAC2}"/>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84AFEE5E-01A6-434B-B8AA-4A0D0C580090}"/>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081C8473-DB7B-40C5-8C90-C787B1B5B74D}"/>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3B4861D0-F8D9-4653-BF62-2E24A6A3F4DF}"/>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A0CE8C39-F04E-46AA-B75D-FA573963D63A}"/>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69535577-CB68-4680-BCF6-E3D545CEC9C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6EE324A7-BE32-4E39-8F45-4BB42DB7948E}"/>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3C900D5D-D299-4EDA-9E4E-998E139453D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2F629339-876B-474F-B9CF-71517EDCB798}"/>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3FA90919-6F32-4C6D-923A-2AA6D46FDDC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01C00087-DF71-429F-AF30-3E4589BA3A5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57A52E01-D922-4A92-B11D-E44470AE04EC}"/>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2379E71C-86BF-4AAF-BBE8-D990CF8A147C}"/>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4EEB8D73-D46D-4865-A4B6-8DAB34DAB9D3}"/>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FE23CDA2-FD4D-42F0-8B6C-146CFA9124F2}"/>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A792DE6B-4E59-485F-ADFF-6853BB6370BD}"/>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B5F4BB3E-A22C-425C-974A-2C1D9D1EBA3D}"/>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39EC12E-AD65-4B4A-A65E-7F6B670909A3}"/>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C2661CD9-91AC-4DE3-8ED7-EE773F361BF5}"/>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CC04126A-D164-4AE3-9498-8E70B4328C71}"/>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A173B191-71E0-485C-B478-B452F6149231}"/>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F853F880-2A3E-4000-99F4-D1B82E7BF508}"/>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C19CA515-51CC-4BE8-9C65-FC04A52A8675}"/>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D396C86E-435E-4C34-A280-B869CAC9B6CB}"/>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C1B43F71-9668-44DC-B06A-CE032AC9232E}"/>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EBF06E87-9875-4F08-83AF-A8F520A7953D}"/>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BB02EBD4-7485-43CF-A1F3-8F0EEC665EAE}"/>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25C882A6-CCC4-47F8-8339-AAD119B5A0E0}"/>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D32C2B5B-369B-466C-9B62-66992168C278}"/>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3DD3BB31-4316-4789-B89B-C1F286733CC1}"/>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78DD2411-BE80-4F76-ACB5-1C58AD009CC0}"/>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E7BAB7C8-F104-469F-8A31-7A71B91F2C95}"/>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CBA3EB11-A172-4B21-8921-E8FBD68FD253}"/>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926D969A-D6AF-450B-878D-DAD32BD4813E}"/>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BF4D995E-2492-4DBB-9479-F8B84A3AEC68}"/>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4A01D033-4281-4AD6-9DFF-8D4A7C4C1FB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01509AEB-4B7D-4A79-99CB-A664F494D66C}"/>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86EDCE36-6636-44F8-AF06-5FBBAC5FBDD8}"/>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A0119726-1C0B-41C1-9259-4E05B3DF2201}"/>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5A51C73F-85D4-4EEE-82B1-65677BC14112}"/>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6A9D7B14-F7A2-40B5-BC44-30C87AE62353}"/>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3BE8F686-9E49-4AA7-8CDE-133142AB442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C319FDE7-C27F-49A2-9676-12C936CA2DEB}"/>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D62E4B16-83B4-4608-9E80-49E6075DFCE9}"/>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4877B700-7E8E-44EC-8A24-0631279EF993}"/>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5C5C94C3-96FF-44E6-B902-3D4FD26D8C8B}"/>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F5BC480C-8433-4E7E-AB2C-DA05177A8F8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EDC629F-0511-41A6-8450-A65AB7F4AD65}"/>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EF9E8DDB-7BA0-4455-BA72-A171E1CDEA66}"/>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34031B66-2D14-4BF2-BE5E-1512E81C037B}"/>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A09EABF9-B8D0-4E3A-A576-AAAEF9E6D9A6}"/>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9B4AAD9E-8147-41C2-9AB9-A0ED46F739C1}"/>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3C3515AC-8A11-4167-B9DC-748414E28198}"/>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D6917C00-995F-45B9-8DA6-D06AC1D0E08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1F21FDF9-31A0-4335-8E5C-DD16834777A4}"/>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79B3C2E4-E7DB-4B50-A5DD-F79CEECAA583}"/>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7DAA363C-0A23-4D59-8240-80178A42D54F}"/>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A4DF4AB0-F48E-4B02-BC54-FF42B03112E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D0021E0B-BC59-4352-B30A-9A400968C05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F246CA1A-17F3-4B14-BE59-4796720E0C89}"/>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FEF58148-044D-4600-9510-5209ABA396D5}"/>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565FE19D-86A2-43DD-8CA3-86EC8B301472}"/>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F59E52C8-1575-4001-A259-354389256E1B}"/>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F85572FB-F56A-4951-94F0-1F78C8F642CC}"/>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DA638A4E-C842-415C-979E-90E4EDACD064}"/>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FB6A8D9B-1C4C-4E35-8417-AE8F613DDB19}"/>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26BB485A-EA5B-4693-A179-E1A3E38705F4}"/>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3DD7A7E1-B87D-477E-AB1F-8483ABDFDCBD}"/>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90475BF1-EE6B-41D9-95D6-55D72D14F68F}"/>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CF39025E-5BB3-4FEE-8EE6-B82DFB0831F2}"/>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C139F32D-1653-49CF-8DDB-48208E2B0875}"/>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EE52F1F2-0353-4A02-B218-693764B2D409}"/>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B79791ED-5053-4795-8646-165E689DF424}"/>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4ECDC11B-7993-4035-9CD3-347521F7727B}"/>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38D6D1E2-1897-4F4D-B523-478B951C6C4D}"/>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F9F39D1F-5749-4530-AC5D-E9E17F881782}"/>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1A8952DA-DB9F-47C9-A17E-0884182C1D68}"/>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3F7BC9A1-F7CF-4125-A32B-C87CFD1BCF8F}"/>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08637E67-B5F4-4376-8E32-F4FB9DEDD6F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0C134108-EE92-4683-AF40-ECF419CC7245}"/>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5329F768-45AE-4629-B9C4-CFF225FC7F0E}"/>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6659E14A-5F3C-4556-8284-C93A7118F866}"/>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77A8B1DE-5DEF-4171-A797-75F1A3B1E6C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B067C95A-D5A8-46F5-A93C-38FC471B593C}"/>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1F618F94-B95D-469F-91EA-EABE3E7C05A2}"/>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64FE6634-2757-4A7E-A390-AEAA15F50C35}"/>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4EA55D6F-30AE-4DC3-8A58-AE59FA344C0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A84D156A-9E93-4A6A-AD21-EC1F657717BF}"/>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B3D9D862-A1DB-4BE1-BD54-0EA28709E1C7}"/>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A2033CC9-29A9-4D21-846D-6F91FEA122CA}"/>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2BEDD073-5372-47FA-92D5-9D77C7F7BE7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AE37D9B9-96B8-4A6C-8ADE-819EE4F1CD69}"/>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0C7407DF-5EA9-46F0-B2C4-282B90C2E9C1}"/>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D9356131-E7AB-4376-B381-2BE82D0EE6B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813F3DD-E358-4805-9166-51C25A94967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EDA0D586-CA85-4293-87D6-B928B0591354}"/>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4DAF1EE2-2D89-4B9E-B390-DFE2A9E29B9E}"/>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2475091-510F-4A7F-91D8-A0A7B2223EAF}"/>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A7222FE7-2345-49C2-B13C-476198DA3F73}"/>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0C053B16-650C-4C58-BD66-7C23F6846818}"/>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225D69FF-D5C2-4253-B617-59B8619746F2}"/>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6A50EFEF-68BE-40B5-BAFC-AB888A911041}"/>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68947B52-2FAB-429E-8739-62B744ECE9F9}"/>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91509E35-337A-4B78-8E1F-47E373D14BE5}"/>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E4650BA3-403E-403E-AE2E-70190B0F5741}"/>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82DB9062-3A4B-4961-9CA1-ADD0E15B6366}"/>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BDDF6038-A1A2-4CCC-823A-2136384519EF}"/>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79FC879D-6FAB-4C12-81F1-949C0921943A}"/>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6C2E7E57-C2BB-4A4D-9376-B559CC3FFAEA}"/>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78A4A0ED-99E6-4C18-996B-D353A8754AE4}"/>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F1920A7-2B11-4486-AE9B-B85F421D541F}"/>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18CE713C-F2E8-4D46-8911-42279E647C0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76B2F3CB-8D7F-44A3-AC90-86C9E35E4FDE}"/>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11069339-E9D4-487F-BFD7-5B9D08C90EF2}"/>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760FB150-70D7-4E4F-82F4-C5AF6A0D924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482FA6CA-06B8-4662-9FF8-BB77B78D9414}"/>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7062620F-8D1D-4579-9DAA-D8F77B1FED79}"/>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2C96AD8A-6FF5-4125-A282-7087C93045AA}"/>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227741A5-F0DF-4035-BB68-A84879DC115E}"/>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18AE5F8-64E5-4075-B9F8-B1BCFE930197}"/>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5050AEA-D06B-4F8D-AD1C-F8ECBAB24A15}"/>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B08B34AD-032F-4F91-88CF-40676C25CF1D}"/>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23788B0D-47CA-41B8-BF7B-2BFDB4D97749}"/>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1278776-AD7D-4C63-B41A-F4215F9F926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1E347DFB-91C9-489E-B250-5ED5749497D9}"/>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F9585CB9-F70D-4E6F-806C-8760CC39E45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D7E3329C-0B5B-4ABA-B1F3-15D9620436D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C8D2853-1755-468C-B9FC-E0DEBE36B113}"/>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E36ED2C0-094C-45A6-9B67-AB88D44C6FF8}"/>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C474C685-B5B3-4C12-8EB4-A42309C0C114}"/>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745E376-806B-4742-9879-4A6383D90EB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DFA1A68A-D35A-49FC-8CD1-60B7B5E24025}"/>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25E3CD3A-6AFC-4C1C-A2C1-51D552FFDE6D}"/>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1B326C76-4150-4EBD-BA31-7521CE110E57}"/>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68D204B1-3ABA-4733-9821-046246D6EE00}"/>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062D4E57-77E6-4FA3-91D7-FC04B69E0B6F}"/>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C0CE0B91-8F97-45A7-BF84-7839D99B9A25}"/>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0B4F89FD-4590-43FC-83C4-97D7D57A6E6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8BAF4465-C976-4360-ADBB-7AC84523A70A}"/>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B43C3F7B-F3E7-450E-9EF9-002910B0182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EB178ECF-2324-4D2D-A3ED-D83C7D19EBB8}"/>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FEA8A8E0-A8F9-455D-B9C9-6974BDFD9723}"/>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E39BBA0F-4BDF-4B9E-9B60-46CCC9AC8F93}"/>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F567C38A-023E-4056-A437-2B93F09C65CA}"/>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214C274D-1470-4F5A-B2C0-7329D3A70B32}"/>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19A4CA54-8CAB-4238-8E0D-E964D1393991}"/>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5D32E3BA-D9E7-4E73-8042-1C9B368B6609}"/>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FC08AB01-32D1-4FFD-A887-245983493261}"/>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54F28DE7-A219-46D3-995C-42D33647A52A}"/>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19AFF5BA-5223-45AC-8C86-21FEF00686AD}"/>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83F56D42-5AA6-4114-BCB7-426740285B77}"/>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FE595D45-87FD-474F-BFB4-2A7E589B3628}"/>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7309E233-4FB2-4F62-A226-A730D6D290B0}"/>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17C7B91-3A7D-432E-B8AC-4804A5F7C9E0}"/>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91CD5DF3-96D6-4AF0-91A7-2A2A30990796}"/>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808A1FD-20F6-4EA2-A666-97E4C15CF353}"/>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878BE6B5-DE4D-44C1-BEA3-BAC348A0361F}"/>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0E19993-C0B9-48D1-9C44-023CF1846CE9}"/>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F20EFCB6-D1AA-4D46-9696-8E8E9EE23040}"/>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0B4E08F0-6E3F-4516-8CF4-76B01E44564E}"/>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1B276EE3-8620-46D7-9307-15200A20FA1B}"/>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1DAF6577-DBAD-489D-BC08-43DEEB80BC2E}"/>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766F7677-8A31-44A3-9B9E-05E6FD8D2259}"/>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3EA4DD6D-8823-4BD6-A86C-1B6384D91469}"/>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31109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2282949"/>
            <a:ext cx="9648448" cy="1362075"/>
          </a:xfrm>
        </p:spPr>
        <p:txBody>
          <a:bodyPr anchor="t"/>
          <a:lstStyle>
            <a:lvl1pPr algn="ctr">
              <a:defRPr sz="4267" b="1" i="0" cap="none" baseline="0">
                <a:solidFill>
                  <a:schemeClr val="tx2"/>
                </a:solidFill>
                <a:latin typeface="Arial" panose="020B0604020202020204" pitchFamily="34" charset="0"/>
              </a:defRPr>
            </a:lvl1pPr>
          </a:lstStyle>
          <a:p>
            <a:r>
              <a:rPr lang="en-US" dirty="0"/>
              <a:t>Click to edit divider title</a:t>
            </a:r>
            <a:endParaRPr lang="en-GB" dirty="0"/>
          </a:p>
        </p:txBody>
      </p:sp>
      <p:sp>
        <p:nvSpPr>
          <p:cNvPr id="4" name="Date Placeholder 3"/>
          <p:cNvSpPr>
            <a:spLocks noGrp="1"/>
          </p:cNvSpPr>
          <p:nvPr>
            <p:ph type="dt" sz="half" idx="10"/>
          </p:nvPr>
        </p:nvSpPr>
        <p:spPr/>
        <p:txBody>
          <a:bodyPr/>
          <a:lstStyle>
            <a:lvl1pPr>
              <a:defRPr sz="1067">
                <a:solidFill>
                  <a:srgbClr val="02205F"/>
                </a:solidFill>
              </a:defRPr>
            </a:lvl1pPr>
          </a:lstStyle>
          <a:p>
            <a:fld id="{6F8DA538-61A1-473D-AFEB-310DDDA7EC96}" type="datetime1">
              <a:rPr lang="en-GB" smtClean="0"/>
              <a:pPr/>
              <a:t>07/05/2019</a:t>
            </a:fld>
            <a:endParaRPr lang="en-GB" dirty="0"/>
          </a:p>
        </p:txBody>
      </p:sp>
      <p:sp>
        <p:nvSpPr>
          <p:cNvPr id="6" name="Slide Number Placeholder 5"/>
          <p:cNvSpPr>
            <a:spLocks noGrp="1"/>
          </p:cNvSpPr>
          <p:nvPr>
            <p:ph type="sldNum" sz="quarter" idx="12"/>
          </p:nvPr>
        </p:nvSpPr>
        <p:spPr/>
        <p:txBody>
          <a:bodyPr/>
          <a:lstStyle>
            <a:lvl1pPr>
              <a:defRPr sz="1067">
                <a:solidFill>
                  <a:srgbClr val="02205F"/>
                </a:solidFill>
              </a:defRPr>
            </a:lvl1pPr>
          </a:lstStyle>
          <a:p>
            <a:fld id="{EB85B6A0-9B80-4880-B7B6-C57A2B42DEC5}" type="slidenum">
              <a:rPr lang="en-GB" smtClean="0"/>
              <a:pPr/>
              <a:t>‹#›</a:t>
            </a:fld>
            <a:endParaRPr lang="en-GB" dirty="0"/>
          </a:p>
        </p:txBody>
      </p:sp>
      <p:pic>
        <p:nvPicPr>
          <p:cNvPr id="35" name="Picture 34">
            <a:extLst>
              <a:ext uri="{FF2B5EF4-FFF2-40B4-BE49-F238E27FC236}">
                <a16:creationId xmlns:a16="http://schemas.microsoft.com/office/drawing/2014/main" id="{7D0B1A66-8B4C-4194-BC35-2A7B3D3546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16" y="6064601"/>
            <a:ext cx="989624" cy="385441"/>
          </a:xfrm>
          <a:prstGeom prst="rect">
            <a:avLst/>
          </a:prstGeom>
        </p:spPr>
      </p:pic>
      <p:grpSp>
        <p:nvGrpSpPr>
          <p:cNvPr id="566" name="Group 565">
            <a:extLst>
              <a:ext uri="{FF2B5EF4-FFF2-40B4-BE49-F238E27FC236}">
                <a16:creationId xmlns:a16="http://schemas.microsoft.com/office/drawing/2014/main" id="{E0E5CC72-8F4B-4916-B566-61203828AD4A}"/>
              </a:ext>
            </a:extLst>
          </p:cNvPr>
          <p:cNvGrpSpPr>
            <a:grpSpLocks noChangeAspect="1"/>
          </p:cNvGrpSpPr>
          <p:nvPr userDrawn="1"/>
        </p:nvGrpSpPr>
        <p:grpSpPr>
          <a:xfrm>
            <a:off x="11026800" y="5742000"/>
            <a:ext cx="707410" cy="770400"/>
            <a:chOff x="4835470" y="2060543"/>
            <a:chExt cx="2515207" cy="2739168"/>
          </a:xfrm>
        </p:grpSpPr>
        <p:grpSp>
          <p:nvGrpSpPr>
            <p:cNvPr id="567" name="Group 566">
              <a:extLst>
                <a:ext uri="{FF2B5EF4-FFF2-40B4-BE49-F238E27FC236}">
                  <a16:creationId xmlns:a16="http://schemas.microsoft.com/office/drawing/2014/main" id="{4E9331D2-5C35-4242-84A3-58F89400474B}"/>
                </a:ext>
              </a:extLst>
            </p:cNvPr>
            <p:cNvGrpSpPr/>
            <p:nvPr userDrawn="1"/>
          </p:nvGrpSpPr>
          <p:grpSpPr>
            <a:xfrm>
              <a:off x="4933061" y="3074161"/>
              <a:ext cx="1841500" cy="622300"/>
              <a:chOff x="4933061" y="3074161"/>
              <a:chExt cx="1841500" cy="622300"/>
            </a:xfrm>
          </p:grpSpPr>
          <p:sp>
            <p:nvSpPr>
              <p:cNvPr id="731" name="Freeform: Shape 730">
                <a:extLst>
                  <a:ext uri="{FF2B5EF4-FFF2-40B4-BE49-F238E27FC236}">
                    <a16:creationId xmlns:a16="http://schemas.microsoft.com/office/drawing/2014/main" id="{65912094-9AE9-40C2-9B86-D6A1BFE41B57}"/>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732" name="Group 731">
                <a:extLst>
                  <a:ext uri="{FF2B5EF4-FFF2-40B4-BE49-F238E27FC236}">
                    <a16:creationId xmlns:a16="http://schemas.microsoft.com/office/drawing/2014/main" id="{A137C6B9-DC47-4106-B677-6867663BE792}"/>
                  </a:ext>
                </a:extLst>
              </p:cNvPr>
              <p:cNvGrpSpPr/>
              <p:nvPr/>
            </p:nvGrpSpPr>
            <p:grpSpPr>
              <a:xfrm>
                <a:off x="5142118" y="3142562"/>
                <a:ext cx="937526" cy="248931"/>
                <a:chOff x="1086121" y="389589"/>
                <a:chExt cx="556597" cy="147787"/>
              </a:xfrm>
            </p:grpSpPr>
            <p:sp>
              <p:nvSpPr>
                <p:cNvPr id="733" name="Freeform: Shape 732">
                  <a:extLst>
                    <a:ext uri="{FF2B5EF4-FFF2-40B4-BE49-F238E27FC236}">
                      <a16:creationId xmlns:a16="http://schemas.microsoft.com/office/drawing/2014/main" id="{6A6266AB-512C-42E2-9940-67C54F8848A0}"/>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734" name="Freeform: Shape 733">
                  <a:extLst>
                    <a:ext uri="{FF2B5EF4-FFF2-40B4-BE49-F238E27FC236}">
                      <a16:creationId xmlns:a16="http://schemas.microsoft.com/office/drawing/2014/main" id="{E91F43B6-910D-4247-8393-4A9D463E16F5}"/>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735" name="Freeform: Shape 734">
                  <a:extLst>
                    <a:ext uri="{FF2B5EF4-FFF2-40B4-BE49-F238E27FC236}">
                      <a16:creationId xmlns:a16="http://schemas.microsoft.com/office/drawing/2014/main" id="{4D5E56FD-D14B-4D9D-90E6-E52B56938528}"/>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736" name="Freeform: Shape 735">
                  <a:extLst>
                    <a:ext uri="{FF2B5EF4-FFF2-40B4-BE49-F238E27FC236}">
                      <a16:creationId xmlns:a16="http://schemas.microsoft.com/office/drawing/2014/main" id="{ED16D52E-0F31-4737-8A61-067B16F72097}"/>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737" name="Freeform: Shape 736">
                  <a:extLst>
                    <a:ext uri="{FF2B5EF4-FFF2-40B4-BE49-F238E27FC236}">
                      <a16:creationId xmlns:a16="http://schemas.microsoft.com/office/drawing/2014/main" id="{C0D91EE7-96F0-4A14-AAAC-6FA86859A57B}"/>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738" name="Freeform: Shape 737">
                  <a:extLst>
                    <a:ext uri="{FF2B5EF4-FFF2-40B4-BE49-F238E27FC236}">
                      <a16:creationId xmlns:a16="http://schemas.microsoft.com/office/drawing/2014/main" id="{64D09876-2B26-4873-9F3E-FCFA1739C893}"/>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568" name="Group 567">
              <a:extLst>
                <a:ext uri="{FF2B5EF4-FFF2-40B4-BE49-F238E27FC236}">
                  <a16:creationId xmlns:a16="http://schemas.microsoft.com/office/drawing/2014/main" id="{9CFB97BD-26A0-463C-AF2D-1421B5E86680}"/>
                </a:ext>
              </a:extLst>
            </p:cNvPr>
            <p:cNvGrpSpPr/>
            <p:nvPr userDrawn="1"/>
          </p:nvGrpSpPr>
          <p:grpSpPr>
            <a:xfrm>
              <a:off x="5181472" y="2349627"/>
              <a:ext cx="1778000" cy="660400"/>
              <a:chOff x="3886104" y="1762220"/>
              <a:chExt cx="1333500" cy="495300"/>
            </a:xfrm>
          </p:grpSpPr>
          <p:sp>
            <p:nvSpPr>
              <p:cNvPr id="723" name="Freeform: Shape 722">
                <a:extLst>
                  <a:ext uri="{FF2B5EF4-FFF2-40B4-BE49-F238E27FC236}">
                    <a16:creationId xmlns:a16="http://schemas.microsoft.com/office/drawing/2014/main" id="{3FB9BBE3-04B6-4C57-83FF-0142D69D3BDE}"/>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4" name="Freeform: Shape 723">
                <a:extLst>
                  <a:ext uri="{FF2B5EF4-FFF2-40B4-BE49-F238E27FC236}">
                    <a16:creationId xmlns:a16="http://schemas.microsoft.com/office/drawing/2014/main" id="{89645506-AB5B-4F6B-9FAB-D25439BB4DF5}"/>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5" name="Freeform: Shape 724">
                <a:extLst>
                  <a:ext uri="{FF2B5EF4-FFF2-40B4-BE49-F238E27FC236}">
                    <a16:creationId xmlns:a16="http://schemas.microsoft.com/office/drawing/2014/main" id="{52141289-B7E1-48FD-B4DD-B8B03D23BED7}"/>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6" name="Freeform: Shape 725">
                <a:extLst>
                  <a:ext uri="{FF2B5EF4-FFF2-40B4-BE49-F238E27FC236}">
                    <a16:creationId xmlns:a16="http://schemas.microsoft.com/office/drawing/2014/main" id="{E90D1D08-6C62-4D42-A3FA-7909660DEA9F}"/>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7" name="Freeform: Shape 726">
                <a:extLst>
                  <a:ext uri="{FF2B5EF4-FFF2-40B4-BE49-F238E27FC236}">
                    <a16:creationId xmlns:a16="http://schemas.microsoft.com/office/drawing/2014/main" id="{41E21DF7-B22E-43FB-86DD-A25206A2F059}"/>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8" name="Freeform: Shape 727">
                <a:extLst>
                  <a:ext uri="{FF2B5EF4-FFF2-40B4-BE49-F238E27FC236}">
                    <a16:creationId xmlns:a16="http://schemas.microsoft.com/office/drawing/2014/main" id="{D5F67B07-31E0-4A71-A050-7EFFE2D4B122}"/>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9" name="Freeform: Shape 728">
                <a:extLst>
                  <a:ext uri="{FF2B5EF4-FFF2-40B4-BE49-F238E27FC236}">
                    <a16:creationId xmlns:a16="http://schemas.microsoft.com/office/drawing/2014/main" id="{52B8371D-9B52-4EF2-9465-3677E57B4A46}"/>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30" name="Freeform: Shape 729">
                <a:extLst>
                  <a:ext uri="{FF2B5EF4-FFF2-40B4-BE49-F238E27FC236}">
                    <a16:creationId xmlns:a16="http://schemas.microsoft.com/office/drawing/2014/main" id="{E94B3CBD-3C9F-449C-B88C-0068F87825E6}"/>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69" name="Group 568">
              <a:extLst>
                <a:ext uri="{FF2B5EF4-FFF2-40B4-BE49-F238E27FC236}">
                  <a16:creationId xmlns:a16="http://schemas.microsoft.com/office/drawing/2014/main" id="{AE525D40-2F7C-4B2C-9DA1-023390A8FE19}"/>
                </a:ext>
              </a:extLst>
            </p:cNvPr>
            <p:cNvGrpSpPr/>
            <p:nvPr userDrawn="1"/>
          </p:nvGrpSpPr>
          <p:grpSpPr>
            <a:xfrm>
              <a:off x="5075678" y="2220850"/>
              <a:ext cx="1817235" cy="721832"/>
              <a:chOff x="5075678" y="2220850"/>
              <a:chExt cx="1817235" cy="721832"/>
            </a:xfrm>
          </p:grpSpPr>
          <p:sp>
            <p:nvSpPr>
              <p:cNvPr id="686" name="Freeform: Shape 685">
                <a:extLst>
                  <a:ext uri="{FF2B5EF4-FFF2-40B4-BE49-F238E27FC236}">
                    <a16:creationId xmlns:a16="http://schemas.microsoft.com/office/drawing/2014/main" id="{DC21CFD7-6276-4E07-ABE1-4ADDC513805F}"/>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7" name="Freeform: Shape 686">
                <a:extLst>
                  <a:ext uri="{FF2B5EF4-FFF2-40B4-BE49-F238E27FC236}">
                    <a16:creationId xmlns:a16="http://schemas.microsoft.com/office/drawing/2014/main" id="{411364A5-AB3E-4AA5-B8AF-2CB2D85FDC63}"/>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8" name="Freeform: Shape 687">
                <a:extLst>
                  <a:ext uri="{FF2B5EF4-FFF2-40B4-BE49-F238E27FC236}">
                    <a16:creationId xmlns:a16="http://schemas.microsoft.com/office/drawing/2014/main" id="{DED81090-5F05-4D4B-9A51-7EDB8B5D37EA}"/>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9" name="Freeform: Shape 688">
                <a:extLst>
                  <a:ext uri="{FF2B5EF4-FFF2-40B4-BE49-F238E27FC236}">
                    <a16:creationId xmlns:a16="http://schemas.microsoft.com/office/drawing/2014/main" id="{BAA9F497-B0AE-4DB6-A5D4-BE99EF25DB2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0" name="Freeform: Shape 689">
                <a:extLst>
                  <a:ext uri="{FF2B5EF4-FFF2-40B4-BE49-F238E27FC236}">
                    <a16:creationId xmlns:a16="http://schemas.microsoft.com/office/drawing/2014/main" id="{A4ABCDC3-43D8-43F8-8273-F8BC98870881}"/>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1" name="Freeform: Shape 690">
                <a:extLst>
                  <a:ext uri="{FF2B5EF4-FFF2-40B4-BE49-F238E27FC236}">
                    <a16:creationId xmlns:a16="http://schemas.microsoft.com/office/drawing/2014/main" id="{66849AF4-02C9-47FB-A112-CF969B91D797}"/>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2" name="Freeform: Shape 691">
                <a:extLst>
                  <a:ext uri="{FF2B5EF4-FFF2-40B4-BE49-F238E27FC236}">
                    <a16:creationId xmlns:a16="http://schemas.microsoft.com/office/drawing/2014/main" id="{01A3A059-B841-4237-B3ED-616CBF92593F}"/>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3" name="Freeform: Shape 692">
                <a:extLst>
                  <a:ext uri="{FF2B5EF4-FFF2-40B4-BE49-F238E27FC236}">
                    <a16:creationId xmlns:a16="http://schemas.microsoft.com/office/drawing/2014/main" id="{0F72EDB5-7D60-4555-A0FE-7D0EC3315F88}"/>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4" name="Freeform: Shape 693">
                <a:extLst>
                  <a:ext uri="{FF2B5EF4-FFF2-40B4-BE49-F238E27FC236}">
                    <a16:creationId xmlns:a16="http://schemas.microsoft.com/office/drawing/2014/main" id="{A9F2DAC9-E8A4-4DE8-B8DF-C47911958AD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5" name="Freeform: Shape 694">
                <a:extLst>
                  <a:ext uri="{FF2B5EF4-FFF2-40B4-BE49-F238E27FC236}">
                    <a16:creationId xmlns:a16="http://schemas.microsoft.com/office/drawing/2014/main" id="{71BB0148-7369-4D29-A813-81F2A5057B72}"/>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6" name="Freeform: Shape 695">
                <a:extLst>
                  <a:ext uri="{FF2B5EF4-FFF2-40B4-BE49-F238E27FC236}">
                    <a16:creationId xmlns:a16="http://schemas.microsoft.com/office/drawing/2014/main" id="{7AB97412-45E8-441A-8432-B5F35B825695}"/>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7" name="Freeform: Shape 696">
                <a:extLst>
                  <a:ext uri="{FF2B5EF4-FFF2-40B4-BE49-F238E27FC236}">
                    <a16:creationId xmlns:a16="http://schemas.microsoft.com/office/drawing/2014/main" id="{B1A231DA-8ED8-40B3-91E4-64D416908C1F}"/>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8" name="Freeform: Shape 697">
                <a:extLst>
                  <a:ext uri="{FF2B5EF4-FFF2-40B4-BE49-F238E27FC236}">
                    <a16:creationId xmlns:a16="http://schemas.microsoft.com/office/drawing/2014/main" id="{A5C3F639-5B7E-482D-8869-E0EE85F43EEA}"/>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9" name="Freeform: Shape 698">
                <a:extLst>
                  <a:ext uri="{FF2B5EF4-FFF2-40B4-BE49-F238E27FC236}">
                    <a16:creationId xmlns:a16="http://schemas.microsoft.com/office/drawing/2014/main" id="{2519E0EB-A0CF-4D74-A942-2C3F9DED2432}"/>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0" name="Freeform: Shape 699">
                <a:extLst>
                  <a:ext uri="{FF2B5EF4-FFF2-40B4-BE49-F238E27FC236}">
                    <a16:creationId xmlns:a16="http://schemas.microsoft.com/office/drawing/2014/main" id="{9FC3EDDB-9742-4BB4-A756-158803265C10}"/>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1" name="Freeform: Shape 700">
                <a:extLst>
                  <a:ext uri="{FF2B5EF4-FFF2-40B4-BE49-F238E27FC236}">
                    <a16:creationId xmlns:a16="http://schemas.microsoft.com/office/drawing/2014/main" id="{6CF904DD-8046-4B3C-9CB8-B07CF2167A6F}"/>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2" name="Freeform: Shape 701">
                <a:extLst>
                  <a:ext uri="{FF2B5EF4-FFF2-40B4-BE49-F238E27FC236}">
                    <a16:creationId xmlns:a16="http://schemas.microsoft.com/office/drawing/2014/main" id="{511D9282-BB97-4224-B39F-6F8CEAD48D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3" name="Freeform: Shape 702">
                <a:extLst>
                  <a:ext uri="{FF2B5EF4-FFF2-40B4-BE49-F238E27FC236}">
                    <a16:creationId xmlns:a16="http://schemas.microsoft.com/office/drawing/2014/main" id="{E2C56B33-1671-4033-A9C5-11057C8D4D35}"/>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4" name="Freeform: Shape 703">
                <a:extLst>
                  <a:ext uri="{FF2B5EF4-FFF2-40B4-BE49-F238E27FC236}">
                    <a16:creationId xmlns:a16="http://schemas.microsoft.com/office/drawing/2014/main" id="{224EC9A0-1F53-40F4-8CD6-FBC1BD8B8173}"/>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5" name="Freeform: Shape 704">
                <a:extLst>
                  <a:ext uri="{FF2B5EF4-FFF2-40B4-BE49-F238E27FC236}">
                    <a16:creationId xmlns:a16="http://schemas.microsoft.com/office/drawing/2014/main" id="{ED6431F1-2318-4125-BDDD-6719C66DE704}"/>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6" name="Freeform: Shape 705">
                <a:extLst>
                  <a:ext uri="{FF2B5EF4-FFF2-40B4-BE49-F238E27FC236}">
                    <a16:creationId xmlns:a16="http://schemas.microsoft.com/office/drawing/2014/main" id="{D7E0847F-3757-4CEE-8E8D-3ECF63EE5274}"/>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7" name="Freeform: Shape 706">
                <a:extLst>
                  <a:ext uri="{FF2B5EF4-FFF2-40B4-BE49-F238E27FC236}">
                    <a16:creationId xmlns:a16="http://schemas.microsoft.com/office/drawing/2014/main" id="{CC5C9945-A101-4A14-82D8-9ED48F4977DB}"/>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8" name="Freeform: Shape 707">
                <a:extLst>
                  <a:ext uri="{FF2B5EF4-FFF2-40B4-BE49-F238E27FC236}">
                    <a16:creationId xmlns:a16="http://schemas.microsoft.com/office/drawing/2014/main" id="{D7D18F81-C5EC-42D4-94AD-F709DF6EDD80}"/>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9" name="Freeform: Shape 708">
                <a:extLst>
                  <a:ext uri="{FF2B5EF4-FFF2-40B4-BE49-F238E27FC236}">
                    <a16:creationId xmlns:a16="http://schemas.microsoft.com/office/drawing/2014/main" id="{63A5047C-9A82-4B5E-8FA1-FB3178D5A740}"/>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0" name="Freeform: Shape 709">
                <a:extLst>
                  <a:ext uri="{FF2B5EF4-FFF2-40B4-BE49-F238E27FC236}">
                    <a16:creationId xmlns:a16="http://schemas.microsoft.com/office/drawing/2014/main" id="{A1E87947-1464-423A-B3C2-43000D454F45}"/>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1" name="Freeform: Shape 710">
                <a:extLst>
                  <a:ext uri="{FF2B5EF4-FFF2-40B4-BE49-F238E27FC236}">
                    <a16:creationId xmlns:a16="http://schemas.microsoft.com/office/drawing/2014/main" id="{A20E0BFE-90BE-4A3B-933D-F9EE00154D52}"/>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2" name="Freeform: Shape 711">
                <a:extLst>
                  <a:ext uri="{FF2B5EF4-FFF2-40B4-BE49-F238E27FC236}">
                    <a16:creationId xmlns:a16="http://schemas.microsoft.com/office/drawing/2014/main" id="{F2A1D97F-5A2A-4442-8952-952694DF8F11}"/>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3" name="Freeform: Shape 712">
                <a:extLst>
                  <a:ext uri="{FF2B5EF4-FFF2-40B4-BE49-F238E27FC236}">
                    <a16:creationId xmlns:a16="http://schemas.microsoft.com/office/drawing/2014/main" id="{CB3AF848-BDE8-4B82-ADB7-A9C2335C88F6}"/>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4" name="Freeform: Shape 713">
                <a:extLst>
                  <a:ext uri="{FF2B5EF4-FFF2-40B4-BE49-F238E27FC236}">
                    <a16:creationId xmlns:a16="http://schemas.microsoft.com/office/drawing/2014/main" id="{41E28A05-B34E-4A45-98A9-77192A8429FB}"/>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5" name="Freeform: Shape 714">
                <a:extLst>
                  <a:ext uri="{FF2B5EF4-FFF2-40B4-BE49-F238E27FC236}">
                    <a16:creationId xmlns:a16="http://schemas.microsoft.com/office/drawing/2014/main" id="{4E711A31-F83C-4556-B55A-B95F6FBED482}"/>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6" name="Freeform: Shape 715">
                <a:extLst>
                  <a:ext uri="{FF2B5EF4-FFF2-40B4-BE49-F238E27FC236}">
                    <a16:creationId xmlns:a16="http://schemas.microsoft.com/office/drawing/2014/main" id="{0ECE4D4B-8FC3-423D-9805-905F5A1BB07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7" name="Freeform: Shape 716">
                <a:extLst>
                  <a:ext uri="{FF2B5EF4-FFF2-40B4-BE49-F238E27FC236}">
                    <a16:creationId xmlns:a16="http://schemas.microsoft.com/office/drawing/2014/main" id="{69F2FBA4-5DD1-431A-8073-76EA13299668}"/>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8" name="Freeform: Shape 717">
                <a:extLst>
                  <a:ext uri="{FF2B5EF4-FFF2-40B4-BE49-F238E27FC236}">
                    <a16:creationId xmlns:a16="http://schemas.microsoft.com/office/drawing/2014/main" id="{28F06D47-DFDC-4C60-8996-7C8AB95516E3}"/>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9" name="Freeform: Shape 718">
                <a:extLst>
                  <a:ext uri="{FF2B5EF4-FFF2-40B4-BE49-F238E27FC236}">
                    <a16:creationId xmlns:a16="http://schemas.microsoft.com/office/drawing/2014/main" id="{50C61B22-B543-4111-B72B-B058E66A13CC}"/>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0" name="Freeform: Shape 719">
                <a:extLst>
                  <a:ext uri="{FF2B5EF4-FFF2-40B4-BE49-F238E27FC236}">
                    <a16:creationId xmlns:a16="http://schemas.microsoft.com/office/drawing/2014/main" id="{527BBB44-BD93-4D18-95CA-BA78758779E7}"/>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1" name="Freeform: Shape 720">
                <a:extLst>
                  <a:ext uri="{FF2B5EF4-FFF2-40B4-BE49-F238E27FC236}">
                    <a16:creationId xmlns:a16="http://schemas.microsoft.com/office/drawing/2014/main" id="{64D1C651-4F3F-4912-A242-22C68977D0B0}"/>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2" name="Freeform: Shape 721">
                <a:extLst>
                  <a:ext uri="{FF2B5EF4-FFF2-40B4-BE49-F238E27FC236}">
                    <a16:creationId xmlns:a16="http://schemas.microsoft.com/office/drawing/2014/main" id="{249C2385-1B07-496E-A7A5-912D6A950D34}"/>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0" name="Group 569">
              <a:extLst>
                <a:ext uri="{FF2B5EF4-FFF2-40B4-BE49-F238E27FC236}">
                  <a16:creationId xmlns:a16="http://schemas.microsoft.com/office/drawing/2014/main" id="{66A6104D-B81D-4C41-8210-115E3C6B9543}"/>
                </a:ext>
              </a:extLst>
            </p:cNvPr>
            <p:cNvGrpSpPr/>
            <p:nvPr userDrawn="1"/>
          </p:nvGrpSpPr>
          <p:grpSpPr>
            <a:xfrm>
              <a:off x="4835470" y="2976536"/>
              <a:ext cx="1854509" cy="636271"/>
              <a:chOff x="4835470" y="2976536"/>
              <a:chExt cx="1854509" cy="636271"/>
            </a:xfrm>
          </p:grpSpPr>
          <p:sp>
            <p:nvSpPr>
              <p:cNvPr id="651" name="Freeform: Shape 650">
                <a:extLst>
                  <a:ext uri="{FF2B5EF4-FFF2-40B4-BE49-F238E27FC236}">
                    <a16:creationId xmlns:a16="http://schemas.microsoft.com/office/drawing/2014/main" id="{ED630D6D-C559-45D5-BF8D-48B0B5D18EC2}"/>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AD32665A-29C7-4443-B91D-9F8122BC8CFD}"/>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3" name="Freeform: Shape 652">
                <a:extLst>
                  <a:ext uri="{FF2B5EF4-FFF2-40B4-BE49-F238E27FC236}">
                    <a16:creationId xmlns:a16="http://schemas.microsoft.com/office/drawing/2014/main" id="{1A79125B-2F35-4435-9636-830BFF70CDF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54" name="Group 653">
                <a:extLst>
                  <a:ext uri="{FF2B5EF4-FFF2-40B4-BE49-F238E27FC236}">
                    <a16:creationId xmlns:a16="http://schemas.microsoft.com/office/drawing/2014/main" id="{0D47F282-4041-49D8-B970-081469F6E8FC}"/>
                  </a:ext>
                </a:extLst>
              </p:cNvPr>
              <p:cNvGrpSpPr/>
              <p:nvPr/>
            </p:nvGrpSpPr>
            <p:grpSpPr>
              <a:xfrm>
                <a:off x="4835470" y="2976536"/>
                <a:ext cx="1854509" cy="635000"/>
                <a:chOff x="4835470" y="2976536"/>
                <a:chExt cx="1854509" cy="635000"/>
              </a:xfrm>
            </p:grpSpPr>
            <p:sp>
              <p:nvSpPr>
                <p:cNvPr id="663" name="Freeform: Shape 662">
                  <a:extLst>
                    <a:ext uri="{FF2B5EF4-FFF2-40B4-BE49-F238E27FC236}">
                      <a16:creationId xmlns:a16="http://schemas.microsoft.com/office/drawing/2014/main" id="{B2D13D88-08EE-4672-8247-0E10528092CC}"/>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4" name="Freeform: Shape 663">
                  <a:extLst>
                    <a:ext uri="{FF2B5EF4-FFF2-40B4-BE49-F238E27FC236}">
                      <a16:creationId xmlns:a16="http://schemas.microsoft.com/office/drawing/2014/main" id="{A205C3FC-0924-40E1-A6BC-E8398860F393}"/>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65" name="Group 664">
                  <a:extLst>
                    <a:ext uri="{FF2B5EF4-FFF2-40B4-BE49-F238E27FC236}">
                      <a16:creationId xmlns:a16="http://schemas.microsoft.com/office/drawing/2014/main" id="{CC250C42-8508-42F8-9C4A-1969C70B6F12}"/>
                    </a:ext>
                  </a:extLst>
                </p:cNvPr>
                <p:cNvGrpSpPr/>
                <p:nvPr/>
              </p:nvGrpSpPr>
              <p:grpSpPr>
                <a:xfrm>
                  <a:off x="4835779" y="2976536"/>
                  <a:ext cx="1854200" cy="635000"/>
                  <a:chOff x="4835779" y="2976536"/>
                  <a:chExt cx="1854200" cy="635000"/>
                </a:xfrm>
              </p:grpSpPr>
              <p:sp>
                <p:nvSpPr>
                  <p:cNvPr id="666" name="Freeform: Shape 665">
                    <a:extLst>
                      <a:ext uri="{FF2B5EF4-FFF2-40B4-BE49-F238E27FC236}">
                        <a16:creationId xmlns:a16="http://schemas.microsoft.com/office/drawing/2014/main" id="{54BF3803-7961-4204-B782-8A1CD4543B1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7" name="Freeform: Shape 666">
                    <a:extLst>
                      <a:ext uri="{FF2B5EF4-FFF2-40B4-BE49-F238E27FC236}">
                        <a16:creationId xmlns:a16="http://schemas.microsoft.com/office/drawing/2014/main" id="{0EBCCE33-1E66-4CC6-9209-5D5FF3F33D3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8" name="Freeform: Shape 667">
                    <a:extLst>
                      <a:ext uri="{FF2B5EF4-FFF2-40B4-BE49-F238E27FC236}">
                        <a16:creationId xmlns:a16="http://schemas.microsoft.com/office/drawing/2014/main" id="{B78BCAB3-B81C-4C14-97A6-8102E03A8CAF}"/>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9" name="Freeform: Shape 668">
                    <a:extLst>
                      <a:ext uri="{FF2B5EF4-FFF2-40B4-BE49-F238E27FC236}">
                        <a16:creationId xmlns:a16="http://schemas.microsoft.com/office/drawing/2014/main" id="{11698BFD-D266-468D-B566-07938F4F0DA4}"/>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0" name="Freeform: Shape 669">
                    <a:extLst>
                      <a:ext uri="{FF2B5EF4-FFF2-40B4-BE49-F238E27FC236}">
                        <a16:creationId xmlns:a16="http://schemas.microsoft.com/office/drawing/2014/main" id="{A4CDE36D-D132-400B-BCB0-BF37FC2CF3F4}"/>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1" name="Freeform: Shape 670">
                    <a:extLst>
                      <a:ext uri="{FF2B5EF4-FFF2-40B4-BE49-F238E27FC236}">
                        <a16:creationId xmlns:a16="http://schemas.microsoft.com/office/drawing/2014/main" id="{791054C7-4ED3-4656-9EC9-3129CD279BFD}"/>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2" name="Freeform: Shape 671">
                    <a:extLst>
                      <a:ext uri="{FF2B5EF4-FFF2-40B4-BE49-F238E27FC236}">
                        <a16:creationId xmlns:a16="http://schemas.microsoft.com/office/drawing/2014/main" id="{72DF42CF-5DE4-44AD-9351-5E4E301349E6}"/>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3" name="Freeform: Shape 672">
                    <a:extLst>
                      <a:ext uri="{FF2B5EF4-FFF2-40B4-BE49-F238E27FC236}">
                        <a16:creationId xmlns:a16="http://schemas.microsoft.com/office/drawing/2014/main" id="{0579999D-D7E3-4CB9-A40E-91F84D0AAB19}"/>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4" name="Freeform: Shape 673">
                    <a:extLst>
                      <a:ext uri="{FF2B5EF4-FFF2-40B4-BE49-F238E27FC236}">
                        <a16:creationId xmlns:a16="http://schemas.microsoft.com/office/drawing/2014/main" id="{36E5A963-8160-44C7-B334-3AEF56F28270}"/>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5" name="Freeform: Shape 674">
                    <a:extLst>
                      <a:ext uri="{FF2B5EF4-FFF2-40B4-BE49-F238E27FC236}">
                        <a16:creationId xmlns:a16="http://schemas.microsoft.com/office/drawing/2014/main" id="{DBCECE41-CD06-43E2-9D98-CC8CCB2C175A}"/>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6" name="Freeform: Shape 675">
                    <a:extLst>
                      <a:ext uri="{FF2B5EF4-FFF2-40B4-BE49-F238E27FC236}">
                        <a16:creationId xmlns:a16="http://schemas.microsoft.com/office/drawing/2014/main" id="{A2155F22-EDD5-427A-A033-41FEF969D1A6}"/>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7" name="Freeform: Shape 676">
                    <a:extLst>
                      <a:ext uri="{FF2B5EF4-FFF2-40B4-BE49-F238E27FC236}">
                        <a16:creationId xmlns:a16="http://schemas.microsoft.com/office/drawing/2014/main" id="{F413BA4C-1A81-4C12-AF08-2D29412C77B0}"/>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8" name="Freeform: Shape 677">
                    <a:extLst>
                      <a:ext uri="{FF2B5EF4-FFF2-40B4-BE49-F238E27FC236}">
                        <a16:creationId xmlns:a16="http://schemas.microsoft.com/office/drawing/2014/main" id="{18114691-EA5F-4926-A41A-FC902A67F67B}"/>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9" name="Freeform: Shape 678">
                    <a:extLst>
                      <a:ext uri="{FF2B5EF4-FFF2-40B4-BE49-F238E27FC236}">
                        <a16:creationId xmlns:a16="http://schemas.microsoft.com/office/drawing/2014/main" id="{1C853F59-A2AF-4AEA-BBEB-EDBD769B4F86}"/>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0" name="Freeform: Shape 679">
                    <a:extLst>
                      <a:ext uri="{FF2B5EF4-FFF2-40B4-BE49-F238E27FC236}">
                        <a16:creationId xmlns:a16="http://schemas.microsoft.com/office/drawing/2014/main" id="{A06DD6BA-7EC0-4ABF-B415-54C272D5AA3B}"/>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1" name="Freeform: Shape 680">
                    <a:extLst>
                      <a:ext uri="{FF2B5EF4-FFF2-40B4-BE49-F238E27FC236}">
                        <a16:creationId xmlns:a16="http://schemas.microsoft.com/office/drawing/2014/main" id="{310FA600-65F3-4E50-AF53-194427D2EC7B}"/>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2" name="Freeform: Shape 681">
                    <a:extLst>
                      <a:ext uri="{FF2B5EF4-FFF2-40B4-BE49-F238E27FC236}">
                        <a16:creationId xmlns:a16="http://schemas.microsoft.com/office/drawing/2014/main" id="{7CAB84D2-913D-4769-B2CE-596ED32DC17A}"/>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3" name="Freeform: Shape 682">
                    <a:extLst>
                      <a:ext uri="{FF2B5EF4-FFF2-40B4-BE49-F238E27FC236}">
                        <a16:creationId xmlns:a16="http://schemas.microsoft.com/office/drawing/2014/main" id="{AFD364FF-44CB-4424-ADAD-331A3FFC8D7D}"/>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4" name="Freeform: Shape 683">
                    <a:extLst>
                      <a:ext uri="{FF2B5EF4-FFF2-40B4-BE49-F238E27FC236}">
                        <a16:creationId xmlns:a16="http://schemas.microsoft.com/office/drawing/2014/main" id="{0F1D2CC6-8C38-4B23-9E65-C6AD5CF8B8D7}"/>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5" name="Freeform: Shape 684">
                    <a:extLst>
                      <a:ext uri="{FF2B5EF4-FFF2-40B4-BE49-F238E27FC236}">
                        <a16:creationId xmlns:a16="http://schemas.microsoft.com/office/drawing/2014/main" id="{913F2C64-8A2E-45D3-B407-53772704B64B}"/>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655" name="Freeform: Shape 654">
                <a:extLst>
                  <a:ext uri="{FF2B5EF4-FFF2-40B4-BE49-F238E27FC236}">
                    <a16:creationId xmlns:a16="http://schemas.microsoft.com/office/drawing/2014/main" id="{1850C3FF-AD8E-4D48-BA84-B18366494503}"/>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8E8143BD-8E87-4449-A6DF-A4993B4675CC}"/>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ED7C3987-3815-4536-ABAD-709182AECCAF}"/>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0486A784-4BA7-44F1-A6BF-91B0FCF6B1CA}"/>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C7CAA8DB-A568-4AA0-9746-25BD884C62AC}"/>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D1B1398B-20AD-414E-8ECA-7D806D48B89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1" name="Freeform: Shape 660">
                <a:extLst>
                  <a:ext uri="{FF2B5EF4-FFF2-40B4-BE49-F238E27FC236}">
                    <a16:creationId xmlns:a16="http://schemas.microsoft.com/office/drawing/2014/main" id="{2532B985-ACF0-4FC5-A19F-2A16E9D0D7D1}"/>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2" name="Freeform: Shape 661">
                <a:extLst>
                  <a:ext uri="{FF2B5EF4-FFF2-40B4-BE49-F238E27FC236}">
                    <a16:creationId xmlns:a16="http://schemas.microsoft.com/office/drawing/2014/main" id="{5C1ED47A-AF28-4401-89F3-288A3300374A}"/>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1" name="Group 570">
              <a:extLst>
                <a:ext uri="{FF2B5EF4-FFF2-40B4-BE49-F238E27FC236}">
                  <a16:creationId xmlns:a16="http://schemas.microsoft.com/office/drawing/2014/main" id="{E1562BA4-356B-4038-8944-8EC500748AB2}"/>
                </a:ext>
              </a:extLst>
            </p:cNvPr>
            <p:cNvGrpSpPr/>
            <p:nvPr userDrawn="1"/>
          </p:nvGrpSpPr>
          <p:grpSpPr>
            <a:xfrm>
              <a:off x="5795150" y="2060543"/>
              <a:ext cx="266700" cy="215900"/>
              <a:chOff x="5795150" y="2060543"/>
              <a:chExt cx="266700" cy="215900"/>
            </a:xfrm>
          </p:grpSpPr>
          <p:sp>
            <p:nvSpPr>
              <p:cNvPr id="644" name="Freeform: Shape 643">
                <a:extLst>
                  <a:ext uri="{FF2B5EF4-FFF2-40B4-BE49-F238E27FC236}">
                    <a16:creationId xmlns:a16="http://schemas.microsoft.com/office/drawing/2014/main" id="{E854B175-3A6B-4785-BB05-6690E8C9F632}"/>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5" name="Freeform: Shape 644">
                <a:extLst>
                  <a:ext uri="{FF2B5EF4-FFF2-40B4-BE49-F238E27FC236}">
                    <a16:creationId xmlns:a16="http://schemas.microsoft.com/office/drawing/2014/main" id="{BEC293C0-D545-4C19-B190-BF653B9FD391}"/>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D24997FC-51BD-472B-9A96-F7A013D66E8D}"/>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CB4AF728-8109-4912-A5E3-9F465ABDF3F3}"/>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5256BE38-2D88-46FA-8788-026C2855B24B}"/>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63B016B3-51DA-494E-847D-0C98A80C634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E3DE458C-D311-4BDB-81C9-CD63AC2F66D0}"/>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2" name="Group 571">
              <a:extLst>
                <a:ext uri="{FF2B5EF4-FFF2-40B4-BE49-F238E27FC236}">
                  <a16:creationId xmlns:a16="http://schemas.microsoft.com/office/drawing/2014/main" id="{A5B2A8AD-FFAF-4C9C-AF52-B3125392BFDB}"/>
                </a:ext>
              </a:extLst>
            </p:cNvPr>
            <p:cNvGrpSpPr/>
            <p:nvPr userDrawn="1"/>
          </p:nvGrpSpPr>
          <p:grpSpPr>
            <a:xfrm>
              <a:off x="5792217" y="2890139"/>
              <a:ext cx="281942" cy="140888"/>
              <a:chOff x="5792217" y="2890139"/>
              <a:chExt cx="281942" cy="140888"/>
            </a:xfrm>
          </p:grpSpPr>
          <p:sp>
            <p:nvSpPr>
              <p:cNvPr id="637" name="Freeform: Shape 636">
                <a:extLst>
                  <a:ext uri="{FF2B5EF4-FFF2-40B4-BE49-F238E27FC236}">
                    <a16:creationId xmlns:a16="http://schemas.microsoft.com/office/drawing/2014/main" id="{7272876A-35EF-441D-98EF-A8E9A1FA50D2}"/>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A205E414-6632-45CF-ACFF-725677F77172}"/>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A6A43B67-581E-4838-A692-DED6196C66EE}"/>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E0666A5A-0B51-4177-9B27-BE2F923F8574}"/>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DFDB26B1-9B75-44B8-910A-4A2C9B37E5F5}"/>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ED98426B-BB93-42A4-93F7-9726D0B87291}"/>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20B8E3DE-C9F8-4B5B-9D64-FAAE8D7D2456}"/>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3" name="Group 572">
              <a:extLst>
                <a:ext uri="{FF2B5EF4-FFF2-40B4-BE49-F238E27FC236}">
                  <a16:creationId xmlns:a16="http://schemas.microsoft.com/office/drawing/2014/main" id="{DDCAD030-F939-4F7C-A91B-202283A2574A}"/>
                </a:ext>
              </a:extLst>
            </p:cNvPr>
            <p:cNvGrpSpPr/>
            <p:nvPr userDrawn="1"/>
          </p:nvGrpSpPr>
          <p:grpSpPr>
            <a:xfrm>
              <a:off x="5780786" y="3479038"/>
              <a:ext cx="276607" cy="172593"/>
              <a:chOff x="5780786" y="3479038"/>
              <a:chExt cx="276607" cy="172593"/>
            </a:xfrm>
          </p:grpSpPr>
          <p:sp>
            <p:nvSpPr>
              <p:cNvPr id="630" name="Freeform: Shape 629">
                <a:extLst>
                  <a:ext uri="{FF2B5EF4-FFF2-40B4-BE49-F238E27FC236}">
                    <a16:creationId xmlns:a16="http://schemas.microsoft.com/office/drawing/2014/main" id="{D07CA1A6-0BA9-4FFC-990B-A524266C4859}"/>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68602EF1-6F25-41EF-A045-F126EC896AA8}"/>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DB40564A-61FE-4458-B645-123B9E48951C}"/>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D7D811A2-412B-4771-A965-075DAB489637}"/>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34350595-2488-4F48-968F-77A26E06D507}"/>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C5E0BC28-1438-4351-98C5-11E3BF4B12CC}"/>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E0079EF1-8EF8-4D59-9C98-F6C6B1A806CD}"/>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4" name="Group 573">
              <a:extLst>
                <a:ext uri="{FF2B5EF4-FFF2-40B4-BE49-F238E27FC236}">
                  <a16:creationId xmlns:a16="http://schemas.microsoft.com/office/drawing/2014/main" id="{95AC537C-65F4-4885-9C47-72A5A9C94A4D}"/>
                </a:ext>
              </a:extLst>
            </p:cNvPr>
            <p:cNvGrpSpPr/>
            <p:nvPr userDrawn="1"/>
          </p:nvGrpSpPr>
          <p:grpSpPr>
            <a:xfrm>
              <a:off x="5780531" y="4291711"/>
              <a:ext cx="288418" cy="508000"/>
              <a:chOff x="5780531" y="4291711"/>
              <a:chExt cx="288418" cy="508000"/>
            </a:xfrm>
          </p:grpSpPr>
          <p:sp>
            <p:nvSpPr>
              <p:cNvPr id="617" name="Freeform: Shape 616">
                <a:extLst>
                  <a:ext uri="{FF2B5EF4-FFF2-40B4-BE49-F238E27FC236}">
                    <a16:creationId xmlns:a16="http://schemas.microsoft.com/office/drawing/2014/main" id="{6B870A54-D813-4067-B9A4-7C93D7DCA309}"/>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67E397B9-6DCC-4550-98FC-D888946C5576}"/>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F4288171-073A-469B-85E9-81A00000EF6E}"/>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5FEAF64E-52F5-4B5E-9B23-5771EC15B602}"/>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59E839C1-6D5B-406C-BA86-CA074CC2261A}"/>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55F6D5BE-05AB-49DB-A6D6-105019AA639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759BB5F2-42CB-47EC-956C-5E6CE0C3ED6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4BE8CF84-8AA7-4D50-978B-6EB7145C4864}"/>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69D1CABD-8C53-4A86-B98B-CA300C512E49}"/>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FB0EF869-AD7F-42CE-9717-738B9E8C8BE8}"/>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683863F9-95B8-4CF4-8A7C-57CEF642341E}"/>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908AFF09-8CEC-489B-8A87-08317C7444DD}"/>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E7298749-3652-4113-9EFB-3B75BB4180F6}"/>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5" name="Group 574">
              <a:extLst>
                <a:ext uri="{FF2B5EF4-FFF2-40B4-BE49-F238E27FC236}">
                  <a16:creationId xmlns:a16="http://schemas.microsoft.com/office/drawing/2014/main" id="{7553F44F-33C1-48AB-A5E1-4390242B9F32}"/>
                </a:ext>
              </a:extLst>
            </p:cNvPr>
            <p:cNvGrpSpPr/>
            <p:nvPr userDrawn="1"/>
          </p:nvGrpSpPr>
          <p:grpSpPr>
            <a:xfrm>
              <a:off x="5345938" y="3795650"/>
              <a:ext cx="1308481" cy="296445"/>
              <a:chOff x="4009453" y="2846737"/>
              <a:chExt cx="981361" cy="222334"/>
            </a:xfrm>
          </p:grpSpPr>
          <p:sp>
            <p:nvSpPr>
              <p:cNvPr id="609" name="Freeform: Shape 608">
                <a:extLst>
                  <a:ext uri="{FF2B5EF4-FFF2-40B4-BE49-F238E27FC236}">
                    <a16:creationId xmlns:a16="http://schemas.microsoft.com/office/drawing/2014/main" id="{5B170E5F-913B-41CD-A61C-122567A3E07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41A7A59E-9552-4B6E-8B11-79AF85963DB7}"/>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562DA200-11AA-4B4F-A94F-AC6E6BA7A76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B8D932C8-95BB-40E6-B758-D444B81C34BC}"/>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AB3DCA88-362E-4A6B-A434-63C19FC5C6A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C0344C1C-2351-40EB-9FDB-0BD05B610DE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26C793BB-8633-4307-8022-804EE4752583}"/>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E3A315FB-814D-4CAF-81C6-433AB115EAFE}"/>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6" name="Group 575">
              <a:extLst>
                <a:ext uri="{FF2B5EF4-FFF2-40B4-BE49-F238E27FC236}">
                  <a16:creationId xmlns:a16="http://schemas.microsoft.com/office/drawing/2014/main" id="{EBAF51A9-DCC8-44F5-958D-268C0EAC4C1C}"/>
                </a:ext>
              </a:extLst>
            </p:cNvPr>
            <p:cNvGrpSpPr/>
            <p:nvPr userDrawn="1"/>
          </p:nvGrpSpPr>
          <p:grpSpPr>
            <a:xfrm>
              <a:off x="5084318" y="3575194"/>
              <a:ext cx="2266359" cy="790305"/>
              <a:chOff x="5084318" y="3575194"/>
              <a:chExt cx="2266359" cy="790305"/>
            </a:xfrm>
          </p:grpSpPr>
          <p:sp>
            <p:nvSpPr>
              <p:cNvPr id="577" name="Freeform: Shape 576">
                <a:extLst>
                  <a:ext uri="{FF2B5EF4-FFF2-40B4-BE49-F238E27FC236}">
                    <a16:creationId xmlns:a16="http://schemas.microsoft.com/office/drawing/2014/main" id="{BCC43310-439F-41EE-B4D6-F116DDD673C1}"/>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78" name="Group 577">
                <a:extLst>
                  <a:ext uri="{FF2B5EF4-FFF2-40B4-BE49-F238E27FC236}">
                    <a16:creationId xmlns:a16="http://schemas.microsoft.com/office/drawing/2014/main" id="{787039D9-6407-4559-915D-ECDE49CAE812}"/>
                  </a:ext>
                </a:extLst>
              </p:cNvPr>
              <p:cNvGrpSpPr/>
              <p:nvPr/>
            </p:nvGrpSpPr>
            <p:grpSpPr>
              <a:xfrm>
                <a:off x="5084318" y="3589147"/>
                <a:ext cx="2235327" cy="776352"/>
                <a:chOff x="5084318" y="3589147"/>
                <a:chExt cx="2235327" cy="776352"/>
              </a:xfrm>
            </p:grpSpPr>
            <p:sp>
              <p:nvSpPr>
                <p:cNvPr id="579" name="Freeform: Shape 578">
                  <a:extLst>
                    <a:ext uri="{FF2B5EF4-FFF2-40B4-BE49-F238E27FC236}">
                      <a16:creationId xmlns:a16="http://schemas.microsoft.com/office/drawing/2014/main" id="{8EBB7100-F56A-4FC9-B54E-99B887F7BDB7}"/>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A9EC701C-7693-4D81-BAC7-DC6F200F61E3}"/>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9996E2D7-CC6A-4459-B4FD-2756E5234122}"/>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5FC6C6C7-735F-440A-B67E-4D6848948AAA}"/>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B24B4E1-88DA-42B0-9B30-039BC323B2CE}"/>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04BCC70D-D214-43D7-8BF9-EABDE2A7C791}"/>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5256BB2A-D1B8-469F-8878-8FF2838F95B1}"/>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58A186F4-4D58-4C15-9DF7-92068D480949}"/>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A5B7124-DC0E-4F35-939F-241E2FB02AC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30280B6A-EFDB-47AF-884D-67542BC7955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62E9D7AD-CE6E-4291-AD84-C6247157EC19}"/>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6CD14C1-ACFA-41B2-96A4-DFCF17603D4C}"/>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616B6AF9-4FB8-450E-A1E7-D729521C5CA6}"/>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40CCCB30-759B-4362-B002-8B0DAB83162C}"/>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33C232A7-A453-4AE8-87B0-A388424259D3}"/>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8950C691-725F-475D-A74F-0F00A0F674B3}"/>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73192799-D676-4EF5-B39D-7525BAFB5AAF}"/>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BDCA1A93-5ECB-4795-BDDB-64189FA50CB5}"/>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CE561D1E-1CA6-47C6-8C92-0A9D9E7ECF15}"/>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835B040C-2156-47E7-8E95-9D6EC3D6FE17}"/>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E37471F9-F00D-4085-88D5-01874548015B}"/>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CDB819A1-3B2F-400D-A7C2-3BFDFE01363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BF4D9398-74B4-4BFB-B8D8-D7A93AB8D5E0}"/>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1A8FCD9A-7C3D-48D3-88EE-A68B8D7EA183}"/>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1B3D603-E68E-4970-8E13-DC3E282711B5}"/>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855C9833-0C50-40FC-A4DB-8688FBD0E15A}"/>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F29F35A5-C030-4D73-8DBC-DC9852AE614F}"/>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D0580A76-1728-4731-AC6C-8795C6A7F353}"/>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DE91CA8B-D6BA-44CB-BFDE-715924E3547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1142BCB1-4BA5-444F-9FA9-48182131B28E}"/>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994257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T Reminde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4875237"/>
            <a:ext cx="9648448" cy="1362075"/>
          </a:xfrm>
        </p:spPr>
        <p:txBody>
          <a:bodyPr anchor="t"/>
          <a:lstStyle>
            <a:lvl1pPr algn="ctr">
              <a:defRPr sz="4267" b="1" i="0" cap="none" baseline="0">
                <a:solidFill>
                  <a:srgbClr val="FF0000"/>
                </a:solidFill>
                <a:latin typeface="Arial" panose="020B0604020202020204" pitchFamily="34" charset="0"/>
              </a:defRPr>
            </a:lvl1pPr>
          </a:lstStyle>
          <a:p>
            <a:r>
              <a:rPr lang="en-US" dirty="0"/>
              <a:t>Click to edit divider title</a:t>
            </a:r>
            <a:endParaRPr lang="en-GB" dirty="0"/>
          </a:p>
        </p:txBody>
      </p:sp>
      <p:sp>
        <p:nvSpPr>
          <p:cNvPr id="3" name="TextBox 2"/>
          <p:cNvSpPr txBox="1"/>
          <p:nvPr userDrawn="1"/>
        </p:nvSpPr>
        <p:spPr>
          <a:xfrm>
            <a:off x="4079781" y="692699"/>
            <a:ext cx="4100803" cy="3769943"/>
          </a:xfrm>
          <a:prstGeom prst="rect">
            <a:avLst/>
          </a:prstGeom>
          <a:noFill/>
        </p:spPr>
        <p:txBody>
          <a:bodyPr wrap="none" rtlCol="0">
            <a:spAutoFit/>
          </a:bodyPr>
          <a:lstStyle/>
          <a:p>
            <a:r>
              <a:rPr lang="en-US" sz="23898" b="1" dirty="0">
                <a:solidFill>
                  <a:srgbClr val="FF0000"/>
                </a:solidFill>
              </a:rPr>
              <a:t>VT</a:t>
            </a:r>
          </a:p>
        </p:txBody>
      </p:sp>
    </p:spTree>
    <p:extLst>
      <p:ext uri="{BB962C8B-B14F-4D97-AF65-F5344CB8AC3E}">
        <p14:creationId xmlns:p14="http://schemas.microsoft.com/office/powerpoint/2010/main" val="3435389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spTree>
    <p:extLst>
      <p:ext uri="{BB962C8B-B14F-4D97-AF65-F5344CB8AC3E}">
        <p14:creationId xmlns:p14="http://schemas.microsoft.com/office/powerpoint/2010/main" val="1238024298"/>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solidFill>
                  <a:schemeClr val="tx2"/>
                </a:solidFill>
              </a:defRPr>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solidFill>
                  <a:schemeClr val="tx2"/>
                </a:solidFill>
              </a:defRPr>
            </a:lvl1pPr>
          </a:lstStyle>
          <a:p>
            <a:fld id="{EB85B6A0-9B80-4880-B7B6-C57A2B42DEC5}" type="slidenum">
              <a:rPr lang="en-GB" smtClean="0"/>
              <a:pPr/>
              <a:t>‹#›</a:t>
            </a:fld>
            <a:endParaRPr lang="en-GB" dirty="0"/>
          </a:p>
        </p:txBody>
      </p:sp>
      <p:pic>
        <p:nvPicPr>
          <p:cNvPr id="6" name="Picture 5">
            <a:extLst>
              <a:ext uri="{FF2B5EF4-FFF2-40B4-BE49-F238E27FC236}">
                <a16:creationId xmlns:a16="http://schemas.microsoft.com/office/drawing/2014/main" id="{5AAB9FD4-4595-42BE-B3F1-D9CE3C4FBC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54971358-5E51-427A-95D0-BB52A5499FD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B94DF124-44CA-4911-9452-2CB3352A3A2C}"/>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E2D8DC0C-A479-4631-8AF0-1E7029B03271}"/>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54B7CFC-4520-4712-983F-A9EC469D20BD}"/>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63B4B207-C7DB-484C-9AF8-6AAE565385FF}"/>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10717CAD-0237-434D-9C43-14C82E2E227B}"/>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9FF4FD6E-BBCD-48C1-845C-1FC4C76C0D0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6D6CDFD7-D685-4772-A0E9-73B8E46629AD}"/>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FA362BE2-5527-4497-903F-772EA00879EF}"/>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29F41DD7-21E8-4C11-B46D-82EAECC31190}"/>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761F7F4E-0342-4D66-AC77-E7C2F3A8897D}"/>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CC238F13-3BBF-48B3-AD9C-FA19625A4F38}"/>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A490A4A6-2350-4492-B2BB-A885E83DF062}"/>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7146A71B-589E-4D1D-8E46-DFA2A081C218}"/>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97673F60-CCE3-429B-8BE7-D0352569672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3B456CA8-A72D-4196-973E-A55E160FEE8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0EC373C0-3F69-405A-999B-A240D4B8941A}"/>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583580F1-F670-49CF-A3BC-C3033AED59B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FCDC172F-6AE1-4DB8-91E6-05E4FF10C6BF}"/>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A480DF88-8F66-45B5-A62F-A433461C8A0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81288434-0C30-407F-BE1D-71A0D7A45671}"/>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463817ED-EF77-4945-917D-D2DCEA645411}"/>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8E73AE51-D87A-49F6-8F9D-D80961CA901E}"/>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36A8A896-EC8C-4ACC-8DF3-22F7080340F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3074C6A6-0C0F-4C41-9A28-FD471354E657}"/>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362F178B-049D-4375-8F6E-A8355EAD2E78}"/>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C4B5F86-DCB7-4A3F-98E6-55DBDE36DFBC}"/>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268F4C65-62F9-4A12-9D4B-6F00A2F2D432}"/>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42FDE81C-5752-401C-9CB8-8D982432E93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DF35C136-B98F-427A-9B5C-7EAD686F72D9}"/>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E0AA91F3-7B40-4A13-81BB-126E7350AEAC}"/>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D213FB26-C93B-4C81-9D3D-14C82FFB201E}"/>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9F3108FD-E5F6-4947-9FAC-3ED3B590F498}"/>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D34FAF89-41CF-4504-8B5F-A58A63996EBF}"/>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89554408-E124-4CB2-BD50-B2EC476FAD59}"/>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E3579F81-82E3-4E86-93E3-4A295B5D0A16}"/>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BFE6CC93-4BA6-4E47-857E-0226AE672A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FA3DC71E-4363-472A-9D61-DEEB6017A9AE}"/>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78AF9AB3-B936-42ED-988F-BD362F491CF0}"/>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EA970A98-3B5B-497F-B9D1-1986C9703B62}"/>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84BD9536-7753-4DF2-9269-2E57216D75A9}"/>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466EC504-96EF-4FE8-B4A1-2A415319C974}"/>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4FC964A2-ACF9-439E-9544-B83BA2A8DBB6}"/>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EF2E92A7-FFFB-4DD1-9FF8-698516B18B6D}"/>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141D1E84-1502-4D12-8FEA-95C665E41BD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CE397946-6DEF-4B91-88C7-E6D8713625ED}"/>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B1789DDB-D45F-40C9-B29D-E9BDF7DF0A9C}"/>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EB1919F3-B921-4705-A2E2-8FB10C745E8E}"/>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E734F28F-110C-49A6-9CFC-2FF2CA158598}"/>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F8FC7178-887D-4089-852A-5F779B7D0E2C}"/>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AE29E436-01EE-4502-89EE-FD8E461196D9}"/>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9DAF9545-72DF-4BDD-8C44-041398827E8A}"/>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A6E00A13-8DB7-42CD-BAB1-89AC63C6AF55}"/>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C07F2C01-F39C-4C37-9FDD-2DCBF74D6CC5}"/>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DA2B44A3-D036-4D94-B7B3-9562F5C60EC8}"/>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34946FAD-3A96-470F-B10B-4B6C7366C03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80E7FB8-13EE-4CAF-B1C8-99E3458F7AD2}"/>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C520B553-1884-4D1D-9A5B-B368128D2EED}"/>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43CBEB18-2812-47A9-A1BD-41AC17E60835}"/>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18430322-98A3-41C0-9EF3-8A1D4A75055F}"/>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FCA97B09-EE62-4630-96CA-8D6BB53B638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28012C50-3A96-4B7C-99D9-5BB0630241A4}"/>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E3CF5895-5E01-464A-A415-D3735140721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EC612823-F181-4FFF-AEDF-885C0C6A51BA}"/>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902182A6-997C-4F50-BB1E-3485351A753C}"/>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EFC8CC46-9A56-4160-9F43-1BAAEDB39E5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C59C1EDA-553B-420C-A156-07F0E925F5DD}"/>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C8EECBC3-253A-4B38-98D5-65EC1C62238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7ED90E9E-3A25-4E35-BD53-41EBD1E1C02A}"/>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09765A7C-DB94-4EAF-ABB7-531C7FEE6CFC}"/>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9706DA69-0B6D-4579-9792-9305E0F1707B}"/>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BF8898DD-9080-4841-8759-2E012173E010}"/>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C4DA2C06-2799-4143-9CED-935F649CFEA8}"/>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4850D937-EE39-4C0B-A660-1FF9AA4B9EAA}"/>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CEF2272A-1385-4AA6-B24C-7BD1EC2D2403}"/>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AACCE13F-533B-4C71-AF52-830425464BCB}"/>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45E8AB50-9A6C-4E26-AA2D-05168F06BD7E}"/>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1B378EAC-3185-42B6-A88A-FBA60BA8EC60}"/>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353864A0-E396-425C-8889-BBE98AA3AB67}"/>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8432E442-C467-4079-A883-0683A8170A1D}"/>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7F1B0490-1617-4380-BBE4-A5DC461FA896}"/>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8BF5953A-86A8-46C8-AE85-30090E81711C}"/>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1DE55BF4-EE2C-4EC7-9488-5467C1292A76}"/>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54F3C7E9-12DC-42B2-9684-234DB9619F40}"/>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7739D8BC-978A-446D-9698-92CE8A239930}"/>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0B7FC904-B62A-42B1-9558-C52704AADC16}"/>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1B90317D-9F02-4E76-9606-DA5830B72FAA}"/>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F1B42334-B476-4181-A6D0-37B425D09C5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3B4DEAE6-FC80-4150-A82A-17A120B0C54F}"/>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A1735CF4-78D1-429C-9763-DDE41B144698}"/>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23E9DC20-B3AF-4F8C-AF9B-BBB11819361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9AC4A6BA-759E-4994-B1D4-3063F9123B7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51D3D5C4-3B28-4579-AAB4-95D2484E52D7}"/>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2216FA29-4E43-4D1C-9533-479B21D8C635}"/>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90A9D85C-3981-4E1E-98DF-DDFEC447F973}"/>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C1B9E78B-DF1D-4AF3-B330-E574D2DB841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0E5B7871-5DF7-45E6-90A4-AF5C6521ED32}"/>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0F2623E1-BC80-42FB-A60C-41F06CF11985}"/>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DE78C2A7-3FA8-4E61-9B14-D188D445C87E}"/>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7B5C81D6-EA8E-4512-AED9-477EA7535B09}"/>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3DC5FD97-3B23-450B-A529-0AAE8EE5D1C1}"/>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C0C8BEF1-16F2-4263-B7F5-B7E563F8A38C}"/>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3EB2EC79-DD5C-48B6-A63C-2995F26AB89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D5946DB-F6F9-4189-9FCD-9AB9D106DB8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31226F07-6C2E-496E-AE62-7E840EBA44E0}"/>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B9CA55B1-E505-4443-9425-865284F9BF92}"/>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85D07BB-BFA2-434B-A88E-86627D45E53A}"/>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E31656FF-5504-4FCD-AF4B-A566E16CC3E7}"/>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E655F1D1-A2CC-4330-8DF2-983C8C3462B1}"/>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061BFB75-0F5D-4943-B7C1-177DDFBDBFB9}"/>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FBB3A527-CE4B-41C3-BCA9-00A744DF238A}"/>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32B6B906-83B4-409D-AA75-D7B04AD417FF}"/>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301402AE-7904-4D66-A4D0-99EB81ADC361}"/>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FA6E6217-9DFC-444C-B903-0182CF6CF033}"/>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3F7D39EE-BD04-42CA-9488-69D8AC156BC9}"/>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5BD96A89-FBC3-40DC-84CA-7B7FA4AFC211}"/>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E9116D85-7220-4647-9BA1-D69C7B40F16C}"/>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BB917B4D-2F08-488E-A917-AA117342BBB7}"/>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62F7F3B1-3B80-41CA-B19F-471EC5F57342}"/>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343CC17-803B-41CE-8729-4087DFB4C6EE}"/>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9E2F11EB-BBCE-485B-BA5F-2BE75E36B43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2D1CD73A-D865-437E-8145-2D5C7C01B1BA}"/>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E6173A1D-086B-4607-94E3-E7CE44DEB33F}"/>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961E4E1B-F684-4B1F-A764-82A22AD6D2C9}"/>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35AF562D-127B-4880-8A15-6E2164B801E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2254821B-B3C7-4E8E-8F72-3C7F05300315}"/>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E8A72854-E980-4936-9301-D6639B55D0E4}"/>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89D9189E-2C07-4476-AF07-26C3AE0356BA}"/>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42CA014-737F-4A35-9A29-1BF069D3CBE1}"/>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0365E98-7E0E-4600-8D9B-F525AC576847}"/>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8AFC765E-4342-4755-8120-328BF22F4667}"/>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99B65ED7-5AEA-45B3-8B23-A7EDD03DB4B2}"/>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CA75A8B-26DA-4E6D-A159-55A3FBB0C4C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80C45733-2225-44ED-A29B-00A388C408BB}"/>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16797BF5-8EB2-4AF9-A3CD-B851D02D479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F4CB4F35-5F1A-49AC-818E-546CE37CFD8E}"/>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51A83956-6E9E-48FB-98B3-13C5AF0980F2}"/>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DEA2C614-22F1-4617-A2AE-6367B84BF2B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A7FEE942-99D4-494F-BAB6-533B54661220}"/>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DC30093-7226-46F7-9639-4191B5381CE8}"/>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46482BC5-3626-44DA-A33B-5B393C441C9A}"/>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07B0ECE9-4803-4EF2-B87F-42D15E6FF43E}"/>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48CF1A05-691F-4DA3-89AE-ACB05B6B7496}"/>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1686301F-F261-43BB-8F48-DAF35CAC7BA5}"/>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BBDA4058-24B0-41CE-B6FA-F191DC34B1C5}"/>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9CA23A81-5047-48DA-96D4-28574DB77363}"/>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A0251658-044B-429D-A4DD-B9251410AEF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02600B16-D4EC-42F5-A1A7-BF8EFA335D86}"/>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44CE063E-75DB-4106-B0AF-29F50538F2D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24ECF8B6-F71F-498D-BB67-91EA9C790A47}"/>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0757631E-3601-4754-8273-4C18CEECE640}"/>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DFF391F9-C675-4FA0-8BB5-C91B113544E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1ED6F70-0103-47AC-B240-AC57480BCC3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9AC10350-F3DD-4E9B-AE98-289CFB65DB33}"/>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0B5C62A2-9960-4899-844D-8AA9880D9163}"/>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08560262-358A-483D-9031-B073494B499E}"/>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B9C960FA-D099-433E-9BFF-C042D3431DDE}"/>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FDC3D215-894B-4927-92FF-C9FBE42E1E52}"/>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BAF5858D-C15A-43C4-A41D-255B47929084}"/>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E9013BB3-5DAA-4902-9F04-DC15E3D368ED}"/>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A5F0E62A-C027-472A-AA70-38B41B857BA9}"/>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6B0EA36B-C348-435F-A91F-3F3B71F13E1B}"/>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D5FB5A1-C030-449A-8E50-90BD76F2EB39}"/>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4D17469C-2201-4B89-8D87-6080AF5F972E}"/>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68DFDC9-E4F4-4B35-A910-94B15F5ACBB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B0985F81-1377-46BC-8448-A1D7EF71EF0B}"/>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56AC5C8-CED2-4E97-BFC9-88A80A1B5A40}"/>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9783BB7F-0A97-4D44-91A6-5D55C747B213}"/>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23A5B2E6-EE21-4ECE-9834-90CB2406A437}"/>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6305EE81-56DC-43E7-97AE-E46123DB3FDD}"/>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02DCFBC7-22AE-4F64-84C1-BDDB06564568}"/>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C34B5FD0-3205-4A95-A1EA-AF7AA47CF2D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9D86A05E-6B45-4498-B5CE-41FF5AFC9C3B}"/>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3130184851"/>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65217"/>
            <a:ext cx="10363200" cy="1470025"/>
          </a:xfrm>
        </p:spPr>
        <p:txBody>
          <a:bodyPr/>
          <a:lstStyle>
            <a:lvl1pPr algn="ctr">
              <a:defRPr sz="3733">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4190889"/>
            <a:ext cx="8534400" cy="1752600"/>
          </a:xfrm>
        </p:spPr>
        <p:txBody>
          <a:bodyPr/>
          <a:lstStyle>
            <a:lvl1pPr marL="0" indent="0" algn="ctr">
              <a:buNone/>
              <a:defRPr sz="2133">
                <a:solidFill>
                  <a:schemeClr val="bg1"/>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B69DE34-0947-4F55-97AB-098DEDB4679A}"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66C9-AF10-4D89-85EF-FE17BE248881}" type="slidenum">
              <a:rPr lang="en-GB" smtClean="0"/>
              <a:t>‹#›</a:t>
            </a:fld>
            <a:endParaRPr lang="en-GB" dirty="0"/>
          </a:p>
        </p:txBody>
      </p:sp>
      <p:pic>
        <p:nvPicPr>
          <p:cNvPr id="173" name="Picture 172">
            <a:extLst>
              <a:ext uri="{FF2B5EF4-FFF2-40B4-BE49-F238E27FC236}">
                <a16:creationId xmlns:a16="http://schemas.microsoft.com/office/drawing/2014/main" id="{0C28B61D-FA8D-4DAC-82CF-D01BAC7E57E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0016" y="6064601"/>
            <a:ext cx="989624" cy="385441"/>
          </a:xfrm>
          <a:prstGeom prst="rect">
            <a:avLst/>
          </a:prstGeom>
        </p:spPr>
      </p:pic>
      <p:grpSp>
        <p:nvGrpSpPr>
          <p:cNvPr id="172" name="Group 171">
            <a:extLst>
              <a:ext uri="{FF2B5EF4-FFF2-40B4-BE49-F238E27FC236}">
                <a16:creationId xmlns:a16="http://schemas.microsoft.com/office/drawing/2014/main" id="{2D5D311C-3C44-4A20-A218-EA1BE33C03F1}"/>
              </a:ext>
            </a:extLst>
          </p:cNvPr>
          <p:cNvGrpSpPr>
            <a:grpSpLocks noChangeAspect="1"/>
          </p:cNvGrpSpPr>
          <p:nvPr userDrawn="1"/>
        </p:nvGrpSpPr>
        <p:grpSpPr>
          <a:xfrm>
            <a:off x="5202580" y="811764"/>
            <a:ext cx="1897446" cy="2066400"/>
            <a:chOff x="4835470" y="2060543"/>
            <a:chExt cx="2515207" cy="2739168"/>
          </a:xfrm>
        </p:grpSpPr>
        <p:grpSp>
          <p:nvGrpSpPr>
            <p:cNvPr id="174" name="Group 173">
              <a:extLst>
                <a:ext uri="{FF2B5EF4-FFF2-40B4-BE49-F238E27FC236}">
                  <a16:creationId xmlns:a16="http://schemas.microsoft.com/office/drawing/2014/main" id="{A847AC62-1E92-4DDB-B967-64B4D220AC22}"/>
                </a:ext>
              </a:extLst>
            </p:cNvPr>
            <p:cNvGrpSpPr/>
            <p:nvPr/>
          </p:nvGrpSpPr>
          <p:grpSpPr>
            <a:xfrm>
              <a:off x="5345938" y="3795650"/>
              <a:ext cx="1308482" cy="296445"/>
              <a:chOff x="4009453" y="2846737"/>
              <a:chExt cx="981361" cy="222334"/>
            </a:xfrm>
            <a:solidFill>
              <a:schemeClr val="bg1"/>
            </a:solidFill>
          </p:grpSpPr>
          <p:sp>
            <p:nvSpPr>
              <p:cNvPr id="328" name="Freeform: Shape 327">
                <a:extLst>
                  <a:ext uri="{FF2B5EF4-FFF2-40B4-BE49-F238E27FC236}">
                    <a16:creationId xmlns:a16="http://schemas.microsoft.com/office/drawing/2014/main" id="{2D367362-561B-49A5-BE55-3E1A8467ED50}"/>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9" name="Freeform: Shape 328">
                <a:extLst>
                  <a:ext uri="{FF2B5EF4-FFF2-40B4-BE49-F238E27FC236}">
                    <a16:creationId xmlns:a16="http://schemas.microsoft.com/office/drawing/2014/main" id="{A290D44C-9F82-4888-823C-C59B75EF1D9E}"/>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0" name="Freeform: Shape 329">
                <a:extLst>
                  <a:ext uri="{FF2B5EF4-FFF2-40B4-BE49-F238E27FC236}">
                    <a16:creationId xmlns:a16="http://schemas.microsoft.com/office/drawing/2014/main" id="{BB83F93D-EA91-4B85-8D04-F76E6661AF50}"/>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1" name="Freeform: Shape 330">
                <a:extLst>
                  <a:ext uri="{FF2B5EF4-FFF2-40B4-BE49-F238E27FC236}">
                    <a16:creationId xmlns:a16="http://schemas.microsoft.com/office/drawing/2014/main" id="{0A2CA96E-0EA9-4134-ABCC-3943B921E57E}"/>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2" name="Freeform: Shape 331">
                <a:extLst>
                  <a:ext uri="{FF2B5EF4-FFF2-40B4-BE49-F238E27FC236}">
                    <a16:creationId xmlns:a16="http://schemas.microsoft.com/office/drawing/2014/main" id="{E2594EFA-B42A-4BA1-9A04-89CBEE7EA5CE}"/>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3" name="Freeform: Shape 332">
                <a:extLst>
                  <a:ext uri="{FF2B5EF4-FFF2-40B4-BE49-F238E27FC236}">
                    <a16:creationId xmlns:a16="http://schemas.microsoft.com/office/drawing/2014/main" id="{BA219FAD-6E9B-420D-B28B-15E38C6BD0D1}"/>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4" name="Freeform: Shape 333">
                <a:extLst>
                  <a:ext uri="{FF2B5EF4-FFF2-40B4-BE49-F238E27FC236}">
                    <a16:creationId xmlns:a16="http://schemas.microsoft.com/office/drawing/2014/main" id="{AC1417DC-64B2-461C-8765-9035360FFBBD}"/>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5" name="Freeform: Shape 334">
                <a:extLst>
                  <a:ext uri="{FF2B5EF4-FFF2-40B4-BE49-F238E27FC236}">
                    <a16:creationId xmlns:a16="http://schemas.microsoft.com/office/drawing/2014/main" id="{FDA77825-C28A-456C-817D-43848378FA5C}"/>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175" name="Group 174">
              <a:extLst>
                <a:ext uri="{FF2B5EF4-FFF2-40B4-BE49-F238E27FC236}">
                  <a16:creationId xmlns:a16="http://schemas.microsoft.com/office/drawing/2014/main" id="{6BB33239-EEAA-4143-9BC8-60DDE4A8052B}"/>
                </a:ext>
              </a:extLst>
            </p:cNvPr>
            <p:cNvGrpSpPr/>
            <p:nvPr/>
          </p:nvGrpSpPr>
          <p:grpSpPr>
            <a:xfrm>
              <a:off x="5181473" y="2349627"/>
              <a:ext cx="1778000" cy="660400"/>
              <a:chOff x="3886104" y="1762220"/>
              <a:chExt cx="1333500" cy="495300"/>
            </a:xfrm>
          </p:grpSpPr>
          <p:sp>
            <p:nvSpPr>
              <p:cNvPr id="320" name="Freeform: Shape 319">
                <a:extLst>
                  <a:ext uri="{FF2B5EF4-FFF2-40B4-BE49-F238E27FC236}">
                    <a16:creationId xmlns:a16="http://schemas.microsoft.com/office/drawing/2014/main" id="{EB55D48B-64EE-4DFF-AA0A-707CEB94CA99}"/>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1" name="Freeform: Shape 320">
                <a:extLst>
                  <a:ext uri="{FF2B5EF4-FFF2-40B4-BE49-F238E27FC236}">
                    <a16:creationId xmlns:a16="http://schemas.microsoft.com/office/drawing/2014/main" id="{D101B191-F7BD-40EE-90AA-8BF408F7CDAA}"/>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2" name="Freeform: Shape 321">
                <a:extLst>
                  <a:ext uri="{FF2B5EF4-FFF2-40B4-BE49-F238E27FC236}">
                    <a16:creationId xmlns:a16="http://schemas.microsoft.com/office/drawing/2014/main" id="{58E372AC-B8E2-4290-AC9F-2196E16FDE00}"/>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3" name="Freeform: Shape 322">
                <a:extLst>
                  <a:ext uri="{FF2B5EF4-FFF2-40B4-BE49-F238E27FC236}">
                    <a16:creationId xmlns:a16="http://schemas.microsoft.com/office/drawing/2014/main" id="{C72202F6-EC3A-46E2-A031-EBD504F83FE9}"/>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4" name="Freeform: Shape 323">
                <a:extLst>
                  <a:ext uri="{FF2B5EF4-FFF2-40B4-BE49-F238E27FC236}">
                    <a16:creationId xmlns:a16="http://schemas.microsoft.com/office/drawing/2014/main" id="{6F554B94-656B-4D17-B38D-6BA00BEB64E9}"/>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5" name="Freeform: Shape 324">
                <a:extLst>
                  <a:ext uri="{FF2B5EF4-FFF2-40B4-BE49-F238E27FC236}">
                    <a16:creationId xmlns:a16="http://schemas.microsoft.com/office/drawing/2014/main" id="{001FA29A-3A73-4ECD-ABBA-34844FD5D9A4}"/>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6" name="Freeform: Shape 325">
                <a:extLst>
                  <a:ext uri="{FF2B5EF4-FFF2-40B4-BE49-F238E27FC236}">
                    <a16:creationId xmlns:a16="http://schemas.microsoft.com/office/drawing/2014/main" id="{FAF42A18-41D1-4C11-B221-E7A19A19B684}"/>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7" name="Freeform: Shape 326">
                <a:extLst>
                  <a:ext uri="{FF2B5EF4-FFF2-40B4-BE49-F238E27FC236}">
                    <a16:creationId xmlns:a16="http://schemas.microsoft.com/office/drawing/2014/main" id="{AF0162B4-F3AB-4459-B2C4-5A639C25C026}"/>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176" name="Freeform: Shape 175">
              <a:extLst>
                <a:ext uri="{FF2B5EF4-FFF2-40B4-BE49-F238E27FC236}">
                  <a16:creationId xmlns:a16="http://schemas.microsoft.com/office/drawing/2014/main" id="{37E6961B-8B26-40F0-B0BD-3A2353E8D0C5}"/>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177" name="Group 176">
              <a:extLst>
                <a:ext uri="{FF2B5EF4-FFF2-40B4-BE49-F238E27FC236}">
                  <a16:creationId xmlns:a16="http://schemas.microsoft.com/office/drawing/2014/main" id="{D5F94D65-E546-469E-B3B2-2429DCEEE9E2}"/>
                </a:ext>
              </a:extLst>
            </p:cNvPr>
            <p:cNvGrpSpPr/>
            <p:nvPr/>
          </p:nvGrpSpPr>
          <p:grpSpPr>
            <a:xfrm>
              <a:off x="4835470" y="2060543"/>
              <a:ext cx="2515207" cy="2739168"/>
              <a:chOff x="3626602" y="1545407"/>
              <a:chExt cx="1886405" cy="2054376"/>
            </a:xfrm>
            <a:solidFill>
              <a:schemeClr val="bg1"/>
            </a:solidFill>
          </p:grpSpPr>
          <p:sp>
            <p:nvSpPr>
              <p:cNvPr id="185" name="Freeform: Shape 184">
                <a:extLst>
                  <a:ext uri="{FF2B5EF4-FFF2-40B4-BE49-F238E27FC236}">
                    <a16:creationId xmlns:a16="http://schemas.microsoft.com/office/drawing/2014/main" id="{07E28058-52F5-4E46-85B1-BA9C9A5C4F4B}"/>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6" name="Freeform: Shape 185">
                <a:extLst>
                  <a:ext uri="{FF2B5EF4-FFF2-40B4-BE49-F238E27FC236}">
                    <a16:creationId xmlns:a16="http://schemas.microsoft.com/office/drawing/2014/main" id="{3F366536-C976-46EA-BB3E-71FC49DA840B}"/>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7" name="Freeform: Shape 186">
                <a:extLst>
                  <a:ext uri="{FF2B5EF4-FFF2-40B4-BE49-F238E27FC236}">
                    <a16:creationId xmlns:a16="http://schemas.microsoft.com/office/drawing/2014/main" id="{B2F83DC9-52E7-4066-A95C-7A7003CE5539}"/>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8" name="Freeform: Shape 187">
                <a:extLst>
                  <a:ext uri="{FF2B5EF4-FFF2-40B4-BE49-F238E27FC236}">
                    <a16:creationId xmlns:a16="http://schemas.microsoft.com/office/drawing/2014/main" id="{140A63F0-DC18-462E-81FC-F2912FAACC6E}"/>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9" name="Freeform: Shape 188">
                <a:extLst>
                  <a:ext uri="{FF2B5EF4-FFF2-40B4-BE49-F238E27FC236}">
                    <a16:creationId xmlns:a16="http://schemas.microsoft.com/office/drawing/2014/main" id="{9B503B87-6F11-4814-A3B3-8C7DEE7DB3D7}"/>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0" name="Freeform: Shape 189">
                <a:extLst>
                  <a:ext uri="{FF2B5EF4-FFF2-40B4-BE49-F238E27FC236}">
                    <a16:creationId xmlns:a16="http://schemas.microsoft.com/office/drawing/2014/main" id="{1B63ED94-4E4B-4AB0-88BB-07ECCDD921E5}"/>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1" name="Freeform: Shape 190">
                <a:extLst>
                  <a:ext uri="{FF2B5EF4-FFF2-40B4-BE49-F238E27FC236}">
                    <a16:creationId xmlns:a16="http://schemas.microsoft.com/office/drawing/2014/main" id="{F09337A8-8DF9-4475-BDF8-612CFB045B73}"/>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2" name="Freeform: Shape 191">
                <a:extLst>
                  <a:ext uri="{FF2B5EF4-FFF2-40B4-BE49-F238E27FC236}">
                    <a16:creationId xmlns:a16="http://schemas.microsoft.com/office/drawing/2014/main" id="{032D9E26-F706-4F10-AAFC-A50512DAFC44}"/>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3" name="Freeform: Shape 192">
                <a:extLst>
                  <a:ext uri="{FF2B5EF4-FFF2-40B4-BE49-F238E27FC236}">
                    <a16:creationId xmlns:a16="http://schemas.microsoft.com/office/drawing/2014/main" id="{CFA7D984-AE24-4AEB-97CE-55F58D4D618F}"/>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4" name="Freeform: Shape 193">
                <a:extLst>
                  <a:ext uri="{FF2B5EF4-FFF2-40B4-BE49-F238E27FC236}">
                    <a16:creationId xmlns:a16="http://schemas.microsoft.com/office/drawing/2014/main" id="{2F8CE085-8606-4A3E-9917-0947DDF7022E}"/>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5" name="Freeform: Shape 194">
                <a:extLst>
                  <a:ext uri="{FF2B5EF4-FFF2-40B4-BE49-F238E27FC236}">
                    <a16:creationId xmlns:a16="http://schemas.microsoft.com/office/drawing/2014/main" id="{630D02B5-B856-41DD-8751-3A8F87464820}"/>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6" name="Freeform: Shape 195">
                <a:extLst>
                  <a:ext uri="{FF2B5EF4-FFF2-40B4-BE49-F238E27FC236}">
                    <a16:creationId xmlns:a16="http://schemas.microsoft.com/office/drawing/2014/main" id="{99F9E47E-A5BC-4800-884F-6CC229C89604}"/>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7" name="Freeform: Shape 196">
                <a:extLst>
                  <a:ext uri="{FF2B5EF4-FFF2-40B4-BE49-F238E27FC236}">
                    <a16:creationId xmlns:a16="http://schemas.microsoft.com/office/drawing/2014/main" id="{C1D0C524-711E-424B-BB1D-82E5251268B0}"/>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8" name="Freeform: Shape 197">
                <a:extLst>
                  <a:ext uri="{FF2B5EF4-FFF2-40B4-BE49-F238E27FC236}">
                    <a16:creationId xmlns:a16="http://schemas.microsoft.com/office/drawing/2014/main" id="{39F7AF51-CE06-484A-86E2-E99A41D0DDE7}"/>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9" name="Freeform: Shape 198">
                <a:extLst>
                  <a:ext uri="{FF2B5EF4-FFF2-40B4-BE49-F238E27FC236}">
                    <a16:creationId xmlns:a16="http://schemas.microsoft.com/office/drawing/2014/main" id="{0E8AE9C2-93DE-436A-92E4-383F7C3F105A}"/>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0" name="Freeform: Shape 199">
                <a:extLst>
                  <a:ext uri="{FF2B5EF4-FFF2-40B4-BE49-F238E27FC236}">
                    <a16:creationId xmlns:a16="http://schemas.microsoft.com/office/drawing/2014/main" id="{1EE2A062-DA57-4295-801E-3E9C1B39ED6D}"/>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1" name="Freeform: Shape 200">
                <a:extLst>
                  <a:ext uri="{FF2B5EF4-FFF2-40B4-BE49-F238E27FC236}">
                    <a16:creationId xmlns:a16="http://schemas.microsoft.com/office/drawing/2014/main" id="{F326E2C7-9181-4EB0-9F8C-767A8A372DC8}"/>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2" name="Freeform: Shape 201">
                <a:extLst>
                  <a:ext uri="{FF2B5EF4-FFF2-40B4-BE49-F238E27FC236}">
                    <a16:creationId xmlns:a16="http://schemas.microsoft.com/office/drawing/2014/main" id="{6E228B17-78E4-4E4D-8C28-499A944A32F9}"/>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3" name="Freeform: Shape 202">
                <a:extLst>
                  <a:ext uri="{FF2B5EF4-FFF2-40B4-BE49-F238E27FC236}">
                    <a16:creationId xmlns:a16="http://schemas.microsoft.com/office/drawing/2014/main" id="{AE31351B-AE7C-4B6A-854B-EC635105B3D4}"/>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4" name="Freeform: Shape 203">
                <a:extLst>
                  <a:ext uri="{FF2B5EF4-FFF2-40B4-BE49-F238E27FC236}">
                    <a16:creationId xmlns:a16="http://schemas.microsoft.com/office/drawing/2014/main" id="{47246D45-1682-4A7F-9A88-F5B520B59AC4}"/>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5" name="Freeform: Shape 204">
                <a:extLst>
                  <a:ext uri="{FF2B5EF4-FFF2-40B4-BE49-F238E27FC236}">
                    <a16:creationId xmlns:a16="http://schemas.microsoft.com/office/drawing/2014/main" id="{752492F6-47CA-4BE1-B65D-21F6107DF586}"/>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6" name="Freeform: Shape 205">
                <a:extLst>
                  <a:ext uri="{FF2B5EF4-FFF2-40B4-BE49-F238E27FC236}">
                    <a16:creationId xmlns:a16="http://schemas.microsoft.com/office/drawing/2014/main" id="{4F183DCF-93CA-41A6-A6CF-BC30ABA55F91}"/>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7" name="Freeform: Shape 206">
                <a:extLst>
                  <a:ext uri="{FF2B5EF4-FFF2-40B4-BE49-F238E27FC236}">
                    <a16:creationId xmlns:a16="http://schemas.microsoft.com/office/drawing/2014/main" id="{A6CBA108-733F-40ED-908E-C6212BC33B68}"/>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8" name="Freeform: Shape 207">
                <a:extLst>
                  <a:ext uri="{FF2B5EF4-FFF2-40B4-BE49-F238E27FC236}">
                    <a16:creationId xmlns:a16="http://schemas.microsoft.com/office/drawing/2014/main" id="{1ABA071A-208B-4555-A1FC-6BFF508222F2}"/>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9" name="Freeform: Shape 208">
                <a:extLst>
                  <a:ext uri="{FF2B5EF4-FFF2-40B4-BE49-F238E27FC236}">
                    <a16:creationId xmlns:a16="http://schemas.microsoft.com/office/drawing/2014/main" id="{A7004B06-E80D-419A-9167-B25EF678B9BD}"/>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0" name="Freeform: Shape 209">
                <a:extLst>
                  <a:ext uri="{FF2B5EF4-FFF2-40B4-BE49-F238E27FC236}">
                    <a16:creationId xmlns:a16="http://schemas.microsoft.com/office/drawing/2014/main" id="{161E3403-0D98-46F8-89B0-0D1CAAB3F2F9}"/>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1" name="Freeform: Shape 210">
                <a:extLst>
                  <a:ext uri="{FF2B5EF4-FFF2-40B4-BE49-F238E27FC236}">
                    <a16:creationId xmlns:a16="http://schemas.microsoft.com/office/drawing/2014/main" id="{8586E6BC-8BB4-400A-BD62-E6DD6277C4DB}"/>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2" name="Freeform: Shape 211">
                <a:extLst>
                  <a:ext uri="{FF2B5EF4-FFF2-40B4-BE49-F238E27FC236}">
                    <a16:creationId xmlns:a16="http://schemas.microsoft.com/office/drawing/2014/main" id="{B5D96993-8A9D-49D2-BAB7-5B5D65633C8E}"/>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3" name="Freeform: Shape 212">
                <a:extLst>
                  <a:ext uri="{FF2B5EF4-FFF2-40B4-BE49-F238E27FC236}">
                    <a16:creationId xmlns:a16="http://schemas.microsoft.com/office/drawing/2014/main" id="{320354A6-5182-487D-A7D8-B0C8CCC4D9B9}"/>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4" name="Freeform: Shape 213">
                <a:extLst>
                  <a:ext uri="{FF2B5EF4-FFF2-40B4-BE49-F238E27FC236}">
                    <a16:creationId xmlns:a16="http://schemas.microsoft.com/office/drawing/2014/main" id="{70A6EF20-8EA4-4DA3-95D7-6BCA90DA0CFC}"/>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5" name="Freeform: Shape 214">
                <a:extLst>
                  <a:ext uri="{FF2B5EF4-FFF2-40B4-BE49-F238E27FC236}">
                    <a16:creationId xmlns:a16="http://schemas.microsoft.com/office/drawing/2014/main" id="{5094B84A-75B1-4156-BB67-25F43AF006D2}"/>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6" name="Freeform: Shape 215">
                <a:extLst>
                  <a:ext uri="{FF2B5EF4-FFF2-40B4-BE49-F238E27FC236}">
                    <a16:creationId xmlns:a16="http://schemas.microsoft.com/office/drawing/2014/main" id="{1688BA0B-1BF9-4788-908E-920D3BE68E7F}"/>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7" name="Freeform: Shape 216">
                <a:extLst>
                  <a:ext uri="{FF2B5EF4-FFF2-40B4-BE49-F238E27FC236}">
                    <a16:creationId xmlns:a16="http://schemas.microsoft.com/office/drawing/2014/main" id="{8265482E-6178-46E5-9B81-59F792DE30D3}"/>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8" name="Freeform: Shape 217">
                <a:extLst>
                  <a:ext uri="{FF2B5EF4-FFF2-40B4-BE49-F238E27FC236}">
                    <a16:creationId xmlns:a16="http://schemas.microsoft.com/office/drawing/2014/main" id="{523DAABB-295D-4C06-AE83-94C013B82E3B}"/>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9" name="Freeform: Shape 218">
                <a:extLst>
                  <a:ext uri="{FF2B5EF4-FFF2-40B4-BE49-F238E27FC236}">
                    <a16:creationId xmlns:a16="http://schemas.microsoft.com/office/drawing/2014/main" id="{DABFB08D-92CA-4357-ACB4-943EABA6744D}"/>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0" name="Freeform: Shape 219">
                <a:extLst>
                  <a:ext uri="{FF2B5EF4-FFF2-40B4-BE49-F238E27FC236}">
                    <a16:creationId xmlns:a16="http://schemas.microsoft.com/office/drawing/2014/main" id="{65B2D4C2-B25E-49A4-8D92-192FBD804488}"/>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1" name="Freeform: Shape 220">
                <a:extLst>
                  <a:ext uri="{FF2B5EF4-FFF2-40B4-BE49-F238E27FC236}">
                    <a16:creationId xmlns:a16="http://schemas.microsoft.com/office/drawing/2014/main" id="{1CA9F6F2-09C8-4D34-89D1-FC32B18051D4}"/>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2" name="Freeform: Shape 221">
                <a:extLst>
                  <a:ext uri="{FF2B5EF4-FFF2-40B4-BE49-F238E27FC236}">
                    <a16:creationId xmlns:a16="http://schemas.microsoft.com/office/drawing/2014/main" id="{4707D4BD-9166-468A-AF00-FB17212365E2}"/>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3" name="Freeform: Shape 222">
                <a:extLst>
                  <a:ext uri="{FF2B5EF4-FFF2-40B4-BE49-F238E27FC236}">
                    <a16:creationId xmlns:a16="http://schemas.microsoft.com/office/drawing/2014/main" id="{377E7BA8-ABFB-498B-9A0F-E42F6960035A}"/>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4" name="Freeform: Shape 223">
                <a:extLst>
                  <a:ext uri="{FF2B5EF4-FFF2-40B4-BE49-F238E27FC236}">
                    <a16:creationId xmlns:a16="http://schemas.microsoft.com/office/drawing/2014/main" id="{101A4B03-19F1-46A9-B4AE-BF5CA1FB894E}"/>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5" name="Freeform: Shape 224">
                <a:extLst>
                  <a:ext uri="{FF2B5EF4-FFF2-40B4-BE49-F238E27FC236}">
                    <a16:creationId xmlns:a16="http://schemas.microsoft.com/office/drawing/2014/main" id="{5CEB8331-1A56-4648-88F8-6A877E50646D}"/>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6" name="Freeform: Shape 225">
                <a:extLst>
                  <a:ext uri="{FF2B5EF4-FFF2-40B4-BE49-F238E27FC236}">
                    <a16:creationId xmlns:a16="http://schemas.microsoft.com/office/drawing/2014/main" id="{7FC28EB4-B883-4FC8-9956-79D015752D24}"/>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7" name="Freeform: Shape 226">
                <a:extLst>
                  <a:ext uri="{FF2B5EF4-FFF2-40B4-BE49-F238E27FC236}">
                    <a16:creationId xmlns:a16="http://schemas.microsoft.com/office/drawing/2014/main" id="{5481B1D2-B0D6-4237-9827-6C701C5B1703}"/>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8" name="Freeform: Shape 227">
                <a:extLst>
                  <a:ext uri="{FF2B5EF4-FFF2-40B4-BE49-F238E27FC236}">
                    <a16:creationId xmlns:a16="http://schemas.microsoft.com/office/drawing/2014/main" id="{EC67C139-997B-4C7E-B0EE-5E3E855482A9}"/>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9" name="Freeform: Shape 228">
                <a:extLst>
                  <a:ext uri="{FF2B5EF4-FFF2-40B4-BE49-F238E27FC236}">
                    <a16:creationId xmlns:a16="http://schemas.microsoft.com/office/drawing/2014/main" id="{0BD062EA-74E3-4227-AC01-4BD26A01F09F}"/>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0" name="Freeform: Shape 229">
                <a:extLst>
                  <a:ext uri="{FF2B5EF4-FFF2-40B4-BE49-F238E27FC236}">
                    <a16:creationId xmlns:a16="http://schemas.microsoft.com/office/drawing/2014/main" id="{A6ACD6B4-0D11-41C1-9811-47CAB475E115}"/>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1" name="Freeform: Shape 230">
                <a:extLst>
                  <a:ext uri="{FF2B5EF4-FFF2-40B4-BE49-F238E27FC236}">
                    <a16:creationId xmlns:a16="http://schemas.microsoft.com/office/drawing/2014/main" id="{0BC230AE-6DF5-4DFB-8A72-8E662A5C02A0}"/>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2" name="Freeform: Shape 231">
                <a:extLst>
                  <a:ext uri="{FF2B5EF4-FFF2-40B4-BE49-F238E27FC236}">
                    <a16:creationId xmlns:a16="http://schemas.microsoft.com/office/drawing/2014/main" id="{122B5407-9C45-40D9-83EF-EFC5772A5384}"/>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3" name="Freeform: Shape 232">
                <a:extLst>
                  <a:ext uri="{FF2B5EF4-FFF2-40B4-BE49-F238E27FC236}">
                    <a16:creationId xmlns:a16="http://schemas.microsoft.com/office/drawing/2014/main" id="{D281E206-4705-4C57-ACB2-1208909681AD}"/>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4" name="Freeform: Shape 233">
                <a:extLst>
                  <a:ext uri="{FF2B5EF4-FFF2-40B4-BE49-F238E27FC236}">
                    <a16:creationId xmlns:a16="http://schemas.microsoft.com/office/drawing/2014/main" id="{AB920D18-649A-4D8E-BBD3-90417736E80D}"/>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5" name="Freeform: Shape 234">
                <a:extLst>
                  <a:ext uri="{FF2B5EF4-FFF2-40B4-BE49-F238E27FC236}">
                    <a16:creationId xmlns:a16="http://schemas.microsoft.com/office/drawing/2014/main" id="{8830BA5C-3A60-4C38-9210-2D486FCEFC53}"/>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6" name="Freeform: Shape 235">
                <a:extLst>
                  <a:ext uri="{FF2B5EF4-FFF2-40B4-BE49-F238E27FC236}">
                    <a16:creationId xmlns:a16="http://schemas.microsoft.com/office/drawing/2014/main" id="{788FC1D1-AD0B-47F6-AA31-35C345DC8DF4}"/>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7" name="Freeform: Shape 236">
                <a:extLst>
                  <a:ext uri="{FF2B5EF4-FFF2-40B4-BE49-F238E27FC236}">
                    <a16:creationId xmlns:a16="http://schemas.microsoft.com/office/drawing/2014/main" id="{05CA29B1-1099-4637-96A8-16099ED22908}"/>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8" name="Freeform: Shape 237">
                <a:extLst>
                  <a:ext uri="{FF2B5EF4-FFF2-40B4-BE49-F238E27FC236}">
                    <a16:creationId xmlns:a16="http://schemas.microsoft.com/office/drawing/2014/main" id="{035A0909-89F3-4F6B-8CE0-5AEAACBBC63B}"/>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9" name="Freeform: Shape 238">
                <a:extLst>
                  <a:ext uri="{FF2B5EF4-FFF2-40B4-BE49-F238E27FC236}">
                    <a16:creationId xmlns:a16="http://schemas.microsoft.com/office/drawing/2014/main" id="{7856B98B-2EE0-4FF9-8100-23EC9420172C}"/>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0" name="Freeform: Shape 239">
                <a:extLst>
                  <a:ext uri="{FF2B5EF4-FFF2-40B4-BE49-F238E27FC236}">
                    <a16:creationId xmlns:a16="http://schemas.microsoft.com/office/drawing/2014/main" id="{6987F547-99B1-4BA9-A0E1-400C650D0EC1}"/>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1" name="Freeform: Shape 240">
                <a:extLst>
                  <a:ext uri="{FF2B5EF4-FFF2-40B4-BE49-F238E27FC236}">
                    <a16:creationId xmlns:a16="http://schemas.microsoft.com/office/drawing/2014/main" id="{0CA6786A-803A-4BC9-9411-C43325CE1B02}"/>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2" name="Freeform: Shape 241">
                <a:extLst>
                  <a:ext uri="{FF2B5EF4-FFF2-40B4-BE49-F238E27FC236}">
                    <a16:creationId xmlns:a16="http://schemas.microsoft.com/office/drawing/2014/main" id="{EF6F67CD-77F9-4228-8DFA-6682385DC435}"/>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3" name="Freeform: Shape 242">
                <a:extLst>
                  <a:ext uri="{FF2B5EF4-FFF2-40B4-BE49-F238E27FC236}">
                    <a16:creationId xmlns:a16="http://schemas.microsoft.com/office/drawing/2014/main" id="{3784CB40-09F4-4809-A3D5-B27A2B9285C0}"/>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4" name="Freeform: Shape 243">
                <a:extLst>
                  <a:ext uri="{FF2B5EF4-FFF2-40B4-BE49-F238E27FC236}">
                    <a16:creationId xmlns:a16="http://schemas.microsoft.com/office/drawing/2014/main" id="{DA14F037-7F93-473A-92C1-10069D3A1619}"/>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5" name="Freeform: Shape 244">
                <a:extLst>
                  <a:ext uri="{FF2B5EF4-FFF2-40B4-BE49-F238E27FC236}">
                    <a16:creationId xmlns:a16="http://schemas.microsoft.com/office/drawing/2014/main" id="{34855C13-C822-4B6B-9BEF-35D59AF15579}"/>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6" name="Freeform: Shape 245">
                <a:extLst>
                  <a:ext uri="{FF2B5EF4-FFF2-40B4-BE49-F238E27FC236}">
                    <a16:creationId xmlns:a16="http://schemas.microsoft.com/office/drawing/2014/main" id="{4CEE78DB-4F0A-4986-9178-B3FCEBDBB5DE}"/>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7" name="Freeform: Shape 246">
                <a:extLst>
                  <a:ext uri="{FF2B5EF4-FFF2-40B4-BE49-F238E27FC236}">
                    <a16:creationId xmlns:a16="http://schemas.microsoft.com/office/drawing/2014/main" id="{3D30EA97-B668-43FF-A3B7-C77A7ADD803F}"/>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8" name="Freeform: Shape 247">
                <a:extLst>
                  <a:ext uri="{FF2B5EF4-FFF2-40B4-BE49-F238E27FC236}">
                    <a16:creationId xmlns:a16="http://schemas.microsoft.com/office/drawing/2014/main" id="{D4C75423-68A3-4775-9C90-0D97E3F306B2}"/>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9" name="Freeform: Shape 248">
                <a:extLst>
                  <a:ext uri="{FF2B5EF4-FFF2-40B4-BE49-F238E27FC236}">
                    <a16:creationId xmlns:a16="http://schemas.microsoft.com/office/drawing/2014/main" id="{28A86DDB-AF3E-4A46-A335-A33FC4393F3B}"/>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0" name="Freeform: Shape 249">
                <a:extLst>
                  <a:ext uri="{FF2B5EF4-FFF2-40B4-BE49-F238E27FC236}">
                    <a16:creationId xmlns:a16="http://schemas.microsoft.com/office/drawing/2014/main" id="{8EBA7036-2FEE-491D-A899-3806109CE432}"/>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1" name="Freeform: Shape 250">
                <a:extLst>
                  <a:ext uri="{FF2B5EF4-FFF2-40B4-BE49-F238E27FC236}">
                    <a16:creationId xmlns:a16="http://schemas.microsoft.com/office/drawing/2014/main" id="{55DA0656-8215-4E7F-ABC8-5BF0E091D0CA}"/>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2" name="Freeform: Shape 251">
                <a:extLst>
                  <a:ext uri="{FF2B5EF4-FFF2-40B4-BE49-F238E27FC236}">
                    <a16:creationId xmlns:a16="http://schemas.microsoft.com/office/drawing/2014/main" id="{2D1EC6AA-22D3-4D95-81D9-C620CB798AF7}"/>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3" name="Freeform: Shape 252">
                <a:extLst>
                  <a:ext uri="{FF2B5EF4-FFF2-40B4-BE49-F238E27FC236}">
                    <a16:creationId xmlns:a16="http://schemas.microsoft.com/office/drawing/2014/main" id="{B7101D8F-169B-4522-AE84-6B5A1EAFC81E}"/>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4" name="Freeform: Shape 253">
                <a:extLst>
                  <a:ext uri="{FF2B5EF4-FFF2-40B4-BE49-F238E27FC236}">
                    <a16:creationId xmlns:a16="http://schemas.microsoft.com/office/drawing/2014/main" id="{C099D77D-1D59-447F-9CD0-4C87ACC8A898}"/>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5" name="Freeform: Shape 254">
                <a:extLst>
                  <a:ext uri="{FF2B5EF4-FFF2-40B4-BE49-F238E27FC236}">
                    <a16:creationId xmlns:a16="http://schemas.microsoft.com/office/drawing/2014/main" id="{4204E2B2-4392-4A3E-BC5A-6D7DA4227DBE}"/>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6" name="Freeform: Shape 255">
                <a:extLst>
                  <a:ext uri="{FF2B5EF4-FFF2-40B4-BE49-F238E27FC236}">
                    <a16:creationId xmlns:a16="http://schemas.microsoft.com/office/drawing/2014/main" id="{31F55E3B-2C42-452B-AAF7-07F29899A38B}"/>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7" name="Freeform: Shape 256">
                <a:extLst>
                  <a:ext uri="{FF2B5EF4-FFF2-40B4-BE49-F238E27FC236}">
                    <a16:creationId xmlns:a16="http://schemas.microsoft.com/office/drawing/2014/main" id="{B54E2CA6-08C4-462D-A73A-46A4937DC818}"/>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8" name="Freeform: Shape 257">
                <a:extLst>
                  <a:ext uri="{FF2B5EF4-FFF2-40B4-BE49-F238E27FC236}">
                    <a16:creationId xmlns:a16="http://schemas.microsoft.com/office/drawing/2014/main" id="{E236911C-74CD-422C-A761-19A41701BB9A}"/>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9" name="Freeform: Shape 258">
                <a:extLst>
                  <a:ext uri="{FF2B5EF4-FFF2-40B4-BE49-F238E27FC236}">
                    <a16:creationId xmlns:a16="http://schemas.microsoft.com/office/drawing/2014/main" id="{D42D4401-AA2A-4E10-8ABC-0FB4B822FA18}"/>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0" name="Freeform: Shape 259">
                <a:extLst>
                  <a:ext uri="{FF2B5EF4-FFF2-40B4-BE49-F238E27FC236}">
                    <a16:creationId xmlns:a16="http://schemas.microsoft.com/office/drawing/2014/main" id="{22D94447-F5CC-4E1C-8BE7-4B98A73EB1C7}"/>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1" name="Freeform: Shape 260">
                <a:extLst>
                  <a:ext uri="{FF2B5EF4-FFF2-40B4-BE49-F238E27FC236}">
                    <a16:creationId xmlns:a16="http://schemas.microsoft.com/office/drawing/2014/main" id="{5CAE7B69-5566-4C94-A422-52419DE299BC}"/>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2" name="Freeform: Shape 261">
                <a:extLst>
                  <a:ext uri="{FF2B5EF4-FFF2-40B4-BE49-F238E27FC236}">
                    <a16:creationId xmlns:a16="http://schemas.microsoft.com/office/drawing/2014/main" id="{CC41C3FC-7B29-4934-8099-4F52D8FEA86A}"/>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3" name="Freeform: Shape 262">
                <a:extLst>
                  <a:ext uri="{FF2B5EF4-FFF2-40B4-BE49-F238E27FC236}">
                    <a16:creationId xmlns:a16="http://schemas.microsoft.com/office/drawing/2014/main" id="{23580A2D-4E79-4AD4-BE87-4AAAD81C0D36}"/>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4" name="Freeform: Shape 263">
                <a:extLst>
                  <a:ext uri="{FF2B5EF4-FFF2-40B4-BE49-F238E27FC236}">
                    <a16:creationId xmlns:a16="http://schemas.microsoft.com/office/drawing/2014/main" id="{D4B350EB-75A8-4FE8-8750-CC943947B396}"/>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5" name="Freeform: Shape 264">
                <a:extLst>
                  <a:ext uri="{FF2B5EF4-FFF2-40B4-BE49-F238E27FC236}">
                    <a16:creationId xmlns:a16="http://schemas.microsoft.com/office/drawing/2014/main" id="{B3217D34-EA1D-4B05-8361-D7668CB47986}"/>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6" name="Freeform: Shape 265">
                <a:extLst>
                  <a:ext uri="{FF2B5EF4-FFF2-40B4-BE49-F238E27FC236}">
                    <a16:creationId xmlns:a16="http://schemas.microsoft.com/office/drawing/2014/main" id="{C46544AA-ADF4-495D-AFCB-378A4460DB5B}"/>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7" name="Freeform: Shape 266">
                <a:extLst>
                  <a:ext uri="{FF2B5EF4-FFF2-40B4-BE49-F238E27FC236}">
                    <a16:creationId xmlns:a16="http://schemas.microsoft.com/office/drawing/2014/main" id="{5F84D19F-07DE-4314-9530-56BAA978D9E0}"/>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8" name="Freeform: Shape 267">
                <a:extLst>
                  <a:ext uri="{FF2B5EF4-FFF2-40B4-BE49-F238E27FC236}">
                    <a16:creationId xmlns:a16="http://schemas.microsoft.com/office/drawing/2014/main" id="{FCA00B5A-213A-4E82-A65C-2AF788CF6256}"/>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9" name="Freeform: Shape 268">
                <a:extLst>
                  <a:ext uri="{FF2B5EF4-FFF2-40B4-BE49-F238E27FC236}">
                    <a16:creationId xmlns:a16="http://schemas.microsoft.com/office/drawing/2014/main" id="{E870ECB6-359D-494D-B43C-E15C67D308A5}"/>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0" name="Freeform: Shape 269">
                <a:extLst>
                  <a:ext uri="{FF2B5EF4-FFF2-40B4-BE49-F238E27FC236}">
                    <a16:creationId xmlns:a16="http://schemas.microsoft.com/office/drawing/2014/main" id="{DF1A560F-AC0E-4006-8DB4-4905B734ACBE}"/>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1" name="Freeform: Shape 270">
                <a:extLst>
                  <a:ext uri="{FF2B5EF4-FFF2-40B4-BE49-F238E27FC236}">
                    <a16:creationId xmlns:a16="http://schemas.microsoft.com/office/drawing/2014/main" id="{D30C45D6-5902-49F5-9AA9-8269A9C817FA}"/>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2" name="Freeform: Shape 271">
                <a:extLst>
                  <a:ext uri="{FF2B5EF4-FFF2-40B4-BE49-F238E27FC236}">
                    <a16:creationId xmlns:a16="http://schemas.microsoft.com/office/drawing/2014/main" id="{1EE78E19-184A-4E35-820D-55ABB931CD9B}"/>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3" name="Freeform: Shape 272">
                <a:extLst>
                  <a:ext uri="{FF2B5EF4-FFF2-40B4-BE49-F238E27FC236}">
                    <a16:creationId xmlns:a16="http://schemas.microsoft.com/office/drawing/2014/main" id="{1AF1FF53-65A6-4B8B-85CF-7EB7088A9B00}"/>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4" name="Freeform: Shape 273">
                <a:extLst>
                  <a:ext uri="{FF2B5EF4-FFF2-40B4-BE49-F238E27FC236}">
                    <a16:creationId xmlns:a16="http://schemas.microsoft.com/office/drawing/2014/main" id="{D1C4A836-B8FE-4ED9-B323-0C47349D5CE0}"/>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5" name="Freeform: Shape 274">
                <a:extLst>
                  <a:ext uri="{FF2B5EF4-FFF2-40B4-BE49-F238E27FC236}">
                    <a16:creationId xmlns:a16="http://schemas.microsoft.com/office/drawing/2014/main" id="{B69F2A79-8722-41F7-BEDF-656B21B08F8D}"/>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6" name="Freeform: Shape 275">
                <a:extLst>
                  <a:ext uri="{FF2B5EF4-FFF2-40B4-BE49-F238E27FC236}">
                    <a16:creationId xmlns:a16="http://schemas.microsoft.com/office/drawing/2014/main" id="{15A75B68-2A0A-4C61-BCA6-02FE84FB2FCC}"/>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7" name="Freeform: Shape 276">
                <a:extLst>
                  <a:ext uri="{FF2B5EF4-FFF2-40B4-BE49-F238E27FC236}">
                    <a16:creationId xmlns:a16="http://schemas.microsoft.com/office/drawing/2014/main" id="{B35D6E75-C4EA-4847-BC04-FDDAEAE35465}"/>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8" name="Freeform: Shape 277">
                <a:extLst>
                  <a:ext uri="{FF2B5EF4-FFF2-40B4-BE49-F238E27FC236}">
                    <a16:creationId xmlns:a16="http://schemas.microsoft.com/office/drawing/2014/main" id="{20DEAC9D-3924-4009-BB62-48545FE6A2E0}"/>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9" name="Freeform: Shape 278">
                <a:extLst>
                  <a:ext uri="{FF2B5EF4-FFF2-40B4-BE49-F238E27FC236}">
                    <a16:creationId xmlns:a16="http://schemas.microsoft.com/office/drawing/2014/main" id="{CD6CDD2A-8BF4-4215-AC33-B45C7664B07D}"/>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0" name="Freeform: Shape 279">
                <a:extLst>
                  <a:ext uri="{FF2B5EF4-FFF2-40B4-BE49-F238E27FC236}">
                    <a16:creationId xmlns:a16="http://schemas.microsoft.com/office/drawing/2014/main" id="{F7F53000-0475-4310-BBF9-2860BDBD3803}"/>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1" name="Freeform: Shape 280">
                <a:extLst>
                  <a:ext uri="{FF2B5EF4-FFF2-40B4-BE49-F238E27FC236}">
                    <a16:creationId xmlns:a16="http://schemas.microsoft.com/office/drawing/2014/main" id="{C25092B8-1643-4C23-B1DF-92E6BB681F27}"/>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2" name="Freeform: Shape 281">
                <a:extLst>
                  <a:ext uri="{FF2B5EF4-FFF2-40B4-BE49-F238E27FC236}">
                    <a16:creationId xmlns:a16="http://schemas.microsoft.com/office/drawing/2014/main" id="{A9C4ADF4-26AF-4A4B-9A4E-CE3B2920F672}"/>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3" name="Freeform: Shape 282">
                <a:extLst>
                  <a:ext uri="{FF2B5EF4-FFF2-40B4-BE49-F238E27FC236}">
                    <a16:creationId xmlns:a16="http://schemas.microsoft.com/office/drawing/2014/main" id="{F8226287-8D7E-4B31-95CE-3D8C7B0BFCEB}"/>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4" name="Freeform: Shape 283">
                <a:extLst>
                  <a:ext uri="{FF2B5EF4-FFF2-40B4-BE49-F238E27FC236}">
                    <a16:creationId xmlns:a16="http://schemas.microsoft.com/office/drawing/2014/main" id="{3CE49830-148C-4ACB-964A-3383A4F7DA38}"/>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5" name="Freeform: Shape 284">
                <a:extLst>
                  <a:ext uri="{FF2B5EF4-FFF2-40B4-BE49-F238E27FC236}">
                    <a16:creationId xmlns:a16="http://schemas.microsoft.com/office/drawing/2014/main" id="{C44002D3-E223-4A69-9FA4-A469CB75F8F9}"/>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6" name="Freeform: Shape 285">
                <a:extLst>
                  <a:ext uri="{FF2B5EF4-FFF2-40B4-BE49-F238E27FC236}">
                    <a16:creationId xmlns:a16="http://schemas.microsoft.com/office/drawing/2014/main" id="{F2DD86BE-3CE5-48A2-8168-296EBFD9244C}"/>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7" name="Freeform: Shape 286">
                <a:extLst>
                  <a:ext uri="{FF2B5EF4-FFF2-40B4-BE49-F238E27FC236}">
                    <a16:creationId xmlns:a16="http://schemas.microsoft.com/office/drawing/2014/main" id="{A48659DE-F664-4210-AE25-F47B64AEB021}"/>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8" name="Freeform: Shape 287">
                <a:extLst>
                  <a:ext uri="{FF2B5EF4-FFF2-40B4-BE49-F238E27FC236}">
                    <a16:creationId xmlns:a16="http://schemas.microsoft.com/office/drawing/2014/main" id="{02DF66DB-D504-4266-AC28-DE87D6B05D99}"/>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9" name="Freeform: Shape 288">
                <a:extLst>
                  <a:ext uri="{FF2B5EF4-FFF2-40B4-BE49-F238E27FC236}">
                    <a16:creationId xmlns:a16="http://schemas.microsoft.com/office/drawing/2014/main" id="{9901C2B4-5A5C-4BC5-886E-0FE35343D8CB}"/>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0" name="Freeform: Shape 289">
                <a:extLst>
                  <a:ext uri="{FF2B5EF4-FFF2-40B4-BE49-F238E27FC236}">
                    <a16:creationId xmlns:a16="http://schemas.microsoft.com/office/drawing/2014/main" id="{FACDEB44-9B5D-47BB-A558-656F25BFCE1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1" name="Freeform: Shape 290">
                <a:extLst>
                  <a:ext uri="{FF2B5EF4-FFF2-40B4-BE49-F238E27FC236}">
                    <a16:creationId xmlns:a16="http://schemas.microsoft.com/office/drawing/2014/main" id="{08F5D046-CF3F-46FA-82A7-30BFD6F3EE3D}"/>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2" name="Freeform: Shape 291">
                <a:extLst>
                  <a:ext uri="{FF2B5EF4-FFF2-40B4-BE49-F238E27FC236}">
                    <a16:creationId xmlns:a16="http://schemas.microsoft.com/office/drawing/2014/main" id="{7F12AF3E-8D6A-4230-9DF9-FB92ACD9B0DF}"/>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3" name="Freeform: Shape 292">
                <a:extLst>
                  <a:ext uri="{FF2B5EF4-FFF2-40B4-BE49-F238E27FC236}">
                    <a16:creationId xmlns:a16="http://schemas.microsoft.com/office/drawing/2014/main" id="{1D0FD277-F77C-4E16-B1C2-291E39225BE3}"/>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4" name="Freeform: Shape 293">
                <a:extLst>
                  <a:ext uri="{FF2B5EF4-FFF2-40B4-BE49-F238E27FC236}">
                    <a16:creationId xmlns:a16="http://schemas.microsoft.com/office/drawing/2014/main" id="{F47CD562-8263-4323-B9B6-D872E8A78E94}"/>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5" name="Freeform: Shape 294">
                <a:extLst>
                  <a:ext uri="{FF2B5EF4-FFF2-40B4-BE49-F238E27FC236}">
                    <a16:creationId xmlns:a16="http://schemas.microsoft.com/office/drawing/2014/main" id="{681B8310-0347-481D-9BCA-02F5BF1F10F1}"/>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6" name="Freeform: Shape 295">
                <a:extLst>
                  <a:ext uri="{FF2B5EF4-FFF2-40B4-BE49-F238E27FC236}">
                    <a16:creationId xmlns:a16="http://schemas.microsoft.com/office/drawing/2014/main" id="{C928F413-7193-4C67-A8A9-892163545320}"/>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7" name="Freeform: Shape 296">
                <a:extLst>
                  <a:ext uri="{FF2B5EF4-FFF2-40B4-BE49-F238E27FC236}">
                    <a16:creationId xmlns:a16="http://schemas.microsoft.com/office/drawing/2014/main" id="{AC0ACBBF-55EB-4741-BE98-D62EF2FA4956}"/>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8" name="Freeform: Shape 297">
                <a:extLst>
                  <a:ext uri="{FF2B5EF4-FFF2-40B4-BE49-F238E27FC236}">
                    <a16:creationId xmlns:a16="http://schemas.microsoft.com/office/drawing/2014/main" id="{C4F8FD6F-23A1-4799-9D51-775B47800E82}"/>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9" name="Freeform: Shape 298">
                <a:extLst>
                  <a:ext uri="{FF2B5EF4-FFF2-40B4-BE49-F238E27FC236}">
                    <a16:creationId xmlns:a16="http://schemas.microsoft.com/office/drawing/2014/main" id="{682B361A-0109-44C7-A8E6-BB2588FAA7E9}"/>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0" name="Freeform: Shape 299">
                <a:extLst>
                  <a:ext uri="{FF2B5EF4-FFF2-40B4-BE49-F238E27FC236}">
                    <a16:creationId xmlns:a16="http://schemas.microsoft.com/office/drawing/2014/main" id="{2C4846F9-A4BF-4BFA-A0B5-4FBEDF5E44A5}"/>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1" name="Freeform: Shape 300">
                <a:extLst>
                  <a:ext uri="{FF2B5EF4-FFF2-40B4-BE49-F238E27FC236}">
                    <a16:creationId xmlns:a16="http://schemas.microsoft.com/office/drawing/2014/main" id="{6F0334D9-C59A-4BBF-8EA6-176251CDF539}"/>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2" name="Freeform: Shape 301">
                <a:extLst>
                  <a:ext uri="{FF2B5EF4-FFF2-40B4-BE49-F238E27FC236}">
                    <a16:creationId xmlns:a16="http://schemas.microsoft.com/office/drawing/2014/main" id="{D55557F4-DB4E-4BE9-94B1-2362A2A38369}"/>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3" name="Freeform: Shape 302">
                <a:extLst>
                  <a:ext uri="{FF2B5EF4-FFF2-40B4-BE49-F238E27FC236}">
                    <a16:creationId xmlns:a16="http://schemas.microsoft.com/office/drawing/2014/main" id="{C542B947-DC16-4B71-9337-99467F482B3C}"/>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4" name="Freeform: Shape 303">
                <a:extLst>
                  <a:ext uri="{FF2B5EF4-FFF2-40B4-BE49-F238E27FC236}">
                    <a16:creationId xmlns:a16="http://schemas.microsoft.com/office/drawing/2014/main" id="{43431E2B-11A6-4A08-A7B3-73FA66C49920}"/>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5" name="Freeform: Shape 304">
                <a:extLst>
                  <a:ext uri="{FF2B5EF4-FFF2-40B4-BE49-F238E27FC236}">
                    <a16:creationId xmlns:a16="http://schemas.microsoft.com/office/drawing/2014/main" id="{D64F013A-B802-4CB2-88D8-75112F7AAE96}"/>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6" name="Freeform: Shape 305">
                <a:extLst>
                  <a:ext uri="{FF2B5EF4-FFF2-40B4-BE49-F238E27FC236}">
                    <a16:creationId xmlns:a16="http://schemas.microsoft.com/office/drawing/2014/main" id="{5387E1EA-4E81-44F3-8FFB-1CD303D1F0CE}"/>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7" name="Freeform: Shape 306">
                <a:extLst>
                  <a:ext uri="{FF2B5EF4-FFF2-40B4-BE49-F238E27FC236}">
                    <a16:creationId xmlns:a16="http://schemas.microsoft.com/office/drawing/2014/main" id="{F22B6EE0-2087-427C-B524-666182BD8A4D}"/>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8" name="Freeform: Shape 307">
                <a:extLst>
                  <a:ext uri="{FF2B5EF4-FFF2-40B4-BE49-F238E27FC236}">
                    <a16:creationId xmlns:a16="http://schemas.microsoft.com/office/drawing/2014/main" id="{148096E6-1222-4BF0-9A3F-FA6A680B566B}"/>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9" name="Freeform: Shape 308">
                <a:extLst>
                  <a:ext uri="{FF2B5EF4-FFF2-40B4-BE49-F238E27FC236}">
                    <a16:creationId xmlns:a16="http://schemas.microsoft.com/office/drawing/2014/main" id="{043EAE5C-AEF2-4707-9ED1-1EDD2D4132B7}"/>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0" name="Freeform: Shape 309">
                <a:extLst>
                  <a:ext uri="{FF2B5EF4-FFF2-40B4-BE49-F238E27FC236}">
                    <a16:creationId xmlns:a16="http://schemas.microsoft.com/office/drawing/2014/main" id="{72560223-EA03-4073-82FE-61959B0436F0}"/>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1" name="Freeform: Shape 310">
                <a:extLst>
                  <a:ext uri="{FF2B5EF4-FFF2-40B4-BE49-F238E27FC236}">
                    <a16:creationId xmlns:a16="http://schemas.microsoft.com/office/drawing/2014/main" id="{75A9F162-2454-41D2-A12C-94356C4ADB4C}"/>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2" name="Freeform: Shape 311">
                <a:extLst>
                  <a:ext uri="{FF2B5EF4-FFF2-40B4-BE49-F238E27FC236}">
                    <a16:creationId xmlns:a16="http://schemas.microsoft.com/office/drawing/2014/main" id="{FE69AF7F-16FE-4B5D-9470-6461A7F8C350}"/>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3" name="Freeform: Shape 312">
                <a:extLst>
                  <a:ext uri="{FF2B5EF4-FFF2-40B4-BE49-F238E27FC236}">
                    <a16:creationId xmlns:a16="http://schemas.microsoft.com/office/drawing/2014/main" id="{CE10A8DF-3FBF-43B4-BA91-38C1E0853F37}"/>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4" name="Freeform: Shape 313">
                <a:extLst>
                  <a:ext uri="{FF2B5EF4-FFF2-40B4-BE49-F238E27FC236}">
                    <a16:creationId xmlns:a16="http://schemas.microsoft.com/office/drawing/2014/main" id="{6333577D-175D-40E3-ACB4-D67C3FD351EB}"/>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5" name="Freeform: Shape 314">
                <a:extLst>
                  <a:ext uri="{FF2B5EF4-FFF2-40B4-BE49-F238E27FC236}">
                    <a16:creationId xmlns:a16="http://schemas.microsoft.com/office/drawing/2014/main" id="{DA99BFAD-8BF2-4A5E-B652-7130C1CF55DF}"/>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6" name="Freeform: Shape 315">
                <a:extLst>
                  <a:ext uri="{FF2B5EF4-FFF2-40B4-BE49-F238E27FC236}">
                    <a16:creationId xmlns:a16="http://schemas.microsoft.com/office/drawing/2014/main" id="{34322838-7137-4379-B133-C339F3AB6731}"/>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7" name="Freeform: Shape 316">
                <a:extLst>
                  <a:ext uri="{FF2B5EF4-FFF2-40B4-BE49-F238E27FC236}">
                    <a16:creationId xmlns:a16="http://schemas.microsoft.com/office/drawing/2014/main" id="{1D463CF6-7255-42F7-8392-6D8EDEAB8F6C}"/>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8" name="Freeform: Shape 317">
                <a:extLst>
                  <a:ext uri="{FF2B5EF4-FFF2-40B4-BE49-F238E27FC236}">
                    <a16:creationId xmlns:a16="http://schemas.microsoft.com/office/drawing/2014/main" id="{D9C08D61-61AF-4115-BCCD-90E441EE9472}"/>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9" name="Freeform: Shape 318">
                <a:extLst>
                  <a:ext uri="{FF2B5EF4-FFF2-40B4-BE49-F238E27FC236}">
                    <a16:creationId xmlns:a16="http://schemas.microsoft.com/office/drawing/2014/main" id="{76F1653A-CC07-4A88-8370-CB7C8FAFE2F3}"/>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178" name="Group 177">
              <a:extLst>
                <a:ext uri="{FF2B5EF4-FFF2-40B4-BE49-F238E27FC236}">
                  <a16:creationId xmlns:a16="http://schemas.microsoft.com/office/drawing/2014/main" id="{BF8E8B39-72A0-412F-A3E0-D61AA98F2650}"/>
                </a:ext>
              </a:extLst>
            </p:cNvPr>
            <p:cNvGrpSpPr/>
            <p:nvPr/>
          </p:nvGrpSpPr>
          <p:grpSpPr>
            <a:xfrm>
              <a:off x="5142118" y="3142562"/>
              <a:ext cx="937526" cy="248931"/>
              <a:chOff x="1086121" y="389589"/>
              <a:chExt cx="556597" cy="147787"/>
            </a:xfrm>
          </p:grpSpPr>
          <p:sp>
            <p:nvSpPr>
              <p:cNvPr id="179" name="Freeform: Shape 178">
                <a:extLst>
                  <a:ext uri="{FF2B5EF4-FFF2-40B4-BE49-F238E27FC236}">
                    <a16:creationId xmlns:a16="http://schemas.microsoft.com/office/drawing/2014/main" id="{8FA77C2B-6A2A-4687-8665-E4CA91823750}"/>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2CF45A57-6524-496D-B6A1-1812DE96594A}"/>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9F6C21F3-8D5C-48A1-B33D-DAC876904B54}"/>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182" name="Freeform: Shape 181">
                <a:extLst>
                  <a:ext uri="{FF2B5EF4-FFF2-40B4-BE49-F238E27FC236}">
                    <a16:creationId xmlns:a16="http://schemas.microsoft.com/office/drawing/2014/main" id="{718485E5-F255-43DE-83C1-75A752D3D4C3}"/>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9DD8A5E9-6640-4E26-8717-D9631FD89762}"/>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F8D5D886-C3EF-4964-8269-2EB10F217738}"/>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3865003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37" name="Picture Placeholder 36">
            <a:extLst>
              <a:ext uri="{FF2B5EF4-FFF2-40B4-BE49-F238E27FC236}">
                <a16:creationId xmlns:a16="http://schemas.microsoft.com/office/drawing/2014/main" id="{451E572F-0DC3-407E-BA16-CCF2802A6C7E}"/>
              </a:ext>
            </a:extLst>
          </p:cNvPr>
          <p:cNvSpPr>
            <a:spLocks noGrp="1"/>
          </p:cNvSpPr>
          <p:nvPr>
            <p:ph type="pic" sz="quarter" idx="13"/>
          </p:nvPr>
        </p:nvSpPr>
        <p:spPr>
          <a:xfrm>
            <a:off x="0" y="1"/>
            <a:ext cx="12192000" cy="6651019"/>
          </a:xfrm>
          <a:custGeom>
            <a:avLst/>
            <a:gdLst>
              <a:gd name="connsiteX0" fmla="*/ 0 w 12192000"/>
              <a:gd name="connsiteY0" fmla="*/ 0 h 6651019"/>
              <a:gd name="connsiteX1" fmla="*/ 12192000 w 12192000"/>
              <a:gd name="connsiteY1" fmla="*/ 0 h 6651019"/>
              <a:gd name="connsiteX2" fmla="*/ 12192000 w 12192000"/>
              <a:gd name="connsiteY2" fmla="*/ 6651019 h 6651019"/>
              <a:gd name="connsiteX3" fmla="*/ 0 w 12192000"/>
              <a:gd name="connsiteY3" fmla="*/ 6651019 h 6651019"/>
            </a:gdLst>
            <a:ahLst/>
            <a:cxnLst>
              <a:cxn ang="0">
                <a:pos x="connsiteX0" y="connsiteY0"/>
              </a:cxn>
              <a:cxn ang="0">
                <a:pos x="connsiteX1" y="connsiteY1"/>
              </a:cxn>
              <a:cxn ang="0">
                <a:pos x="connsiteX2" y="connsiteY2"/>
              </a:cxn>
              <a:cxn ang="0">
                <a:pos x="connsiteX3" y="connsiteY3"/>
              </a:cxn>
            </a:cxnLst>
            <a:rect l="l" t="t" r="r" b="b"/>
            <a:pathLst>
              <a:path w="12192000" h="6651019">
                <a:moveTo>
                  <a:pt x="0" y="0"/>
                </a:moveTo>
                <a:lnTo>
                  <a:pt x="12192000" y="0"/>
                </a:lnTo>
                <a:lnTo>
                  <a:pt x="12192000" y="6651019"/>
                </a:lnTo>
                <a:lnTo>
                  <a:pt x="0" y="6651019"/>
                </a:lnTo>
                <a:close/>
              </a:path>
            </a:pathLst>
          </a:custGeom>
          <a:solidFill>
            <a:schemeClr val="bg2"/>
          </a:solidFill>
        </p:spPr>
        <p:txBody>
          <a:bodyPr vert="horz" wrap="square" lIns="0" tIns="0" rIns="0" bIns="0" rtlCol="0" anchor="t" anchorCtr="0">
            <a:noAutofit/>
          </a:bodyPr>
          <a:lstStyle>
            <a:lvl1pPr>
              <a:defRPr lang="en-GB" dirty="0">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3215680" y="1412776"/>
            <a:ext cx="5529600" cy="1656000"/>
          </a:xfrm>
          <a:noFill/>
        </p:spPr>
        <p:txBody>
          <a:bodyPr lIns="108000" tIns="108000" rIns="108000" bIns="108000"/>
          <a:lstStyle>
            <a:lvl1pPr marL="0" indent="0" algn="ctr">
              <a:spcAft>
                <a:spcPts val="1200"/>
              </a:spcAft>
              <a:buNone/>
              <a:defRPr sz="2667" b="1">
                <a:solidFill>
                  <a:schemeClr val="bg1"/>
                </a:solidFill>
              </a:defRPr>
            </a:lvl1pPr>
            <a:lvl2pPr marL="0" indent="0" algn="ctr">
              <a:spcAft>
                <a:spcPts val="800"/>
              </a:spcAft>
              <a:buNone/>
              <a:defRPr sz="2133" b="0">
                <a:solidFill>
                  <a:schemeClr val="bg1"/>
                </a:solidFill>
              </a:defRPr>
            </a:lvl2pPr>
            <a:lvl3pPr marL="0" indent="0" algn="ctr">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9" name="Picture 38">
            <a:extLst>
              <a:ext uri="{FF2B5EF4-FFF2-40B4-BE49-F238E27FC236}">
                <a16:creationId xmlns:a16="http://schemas.microsoft.com/office/drawing/2014/main" id="{D97093EF-C18B-4571-9539-EA88F43E93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spTree>
    <p:extLst>
      <p:ext uri="{BB962C8B-B14F-4D97-AF65-F5344CB8AC3E}">
        <p14:creationId xmlns:p14="http://schemas.microsoft.com/office/powerpoint/2010/main" val="833147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1204-1B65-4756-ABBF-02B50CFB3F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1335F-2022-43CD-BA4F-ACCCD32AB7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8BFE98-0476-4759-9381-4E7C770EF4BA}"/>
              </a:ext>
            </a:extLst>
          </p:cNvPr>
          <p:cNvSpPr>
            <a:spLocks noGrp="1"/>
          </p:cNvSpPr>
          <p:nvPr>
            <p:ph type="dt" sz="half" idx="10"/>
          </p:nvPr>
        </p:nvSpPr>
        <p:spPr/>
        <p:txBody>
          <a:bodyPr/>
          <a:lstStyle/>
          <a:p>
            <a:fld id="{ADAD5BDF-823E-41FD-BEED-863F7EC11ACA}" type="datetimeFigureOut">
              <a:rPr lang="en-GB" smtClean="0"/>
              <a:t>07/05/2019</a:t>
            </a:fld>
            <a:endParaRPr lang="en-GB" dirty="0"/>
          </a:p>
        </p:txBody>
      </p:sp>
      <p:sp>
        <p:nvSpPr>
          <p:cNvPr id="5" name="Footer Placeholder 4">
            <a:extLst>
              <a:ext uri="{FF2B5EF4-FFF2-40B4-BE49-F238E27FC236}">
                <a16:creationId xmlns:a16="http://schemas.microsoft.com/office/drawing/2014/main" id="{FB164CA2-0D7D-4FF5-86A1-B0E16D2472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FE5DF-062B-4258-B692-A306BF281532}"/>
              </a:ext>
            </a:extLst>
          </p:cNvPr>
          <p:cNvSpPr>
            <a:spLocks noGrp="1"/>
          </p:cNvSpPr>
          <p:nvPr>
            <p:ph type="sldNum" sz="quarter" idx="12"/>
          </p:nvPr>
        </p:nvSpPr>
        <p:spPr/>
        <p:txBody>
          <a:bodyPr/>
          <a:lstStyle/>
          <a:p>
            <a:fld id="{A05DBAF9-EA8A-4126-B206-EE3513891675}" type="slidenum">
              <a:rPr lang="en-GB" smtClean="0"/>
              <a:t>‹#›</a:t>
            </a:fld>
            <a:endParaRPr lang="en-GB" dirty="0"/>
          </a:p>
        </p:txBody>
      </p:sp>
    </p:spTree>
    <p:extLst>
      <p:ext uri="{BB962C8B-B14F-4D97-AF65-F5344CB8AC3E}">
        <p14:creationId xmlns:p14="http://schemas.microsoft.com/office/powerpoint/2010/main" val="328756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7" y="1701801"/>
            <a:ext cx="11185575" cy="4089400"/>
          </a:xfrm>
        </p:spPr>
        <p:txBody>
          <a:bodyPr/>
          <a:lstStyle>
            <a:lvl2pPr>
              <a:buClr>
                <a:schemeClr val="accent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B85B6A0-9B80-4880-B7B6-C57A2B42DEC5}" type="slidenum">
              <a:rPr lang="en-GB" smtClean="0"/>
              <a:t>‹#›</a:t>
            </a:fld>
            <a:endParaRPr lang="en-GB" dirty="0"/>
          </a:p>
        </p:txBody>
      </p:sp>
      <p:sp>
        <p:nvSpPr>
          <p:cNvPr id="4" name="Title 3"/>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4"/>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11"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2" name="Rectangle 11"/>
          <p:cNvSpPr/>
          <p:nvPr userDrawn="1"/>
        </p:nvSpPr>
        <p:spPr>
          <a:xfrm>
            <a:off x="11115676" y="-5679"/>
            <a:ext cx="268017" cy="268017"/>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3" name="Rectangle 12"/>
          <p:cNvSpPr/>
          <p:nvPr userDrawn="1"/>
        </p:nvSpPr>
        <p:spPr>
          <a:xfrm>
            <a:off x="11923984" y="802968"/>
            <a:ext cx="268017" cy="268017"/>
          </a:xfrm>
          <a:prstGeom prst="rect">
            <a:avLst/>
          </a:prstGeom>
          <a:solidFill>
            <a:srgbClr val="8D2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Tree>
    <p:extLst>
      <p:ext uri="{BB962C8B-B14F-4D97-AF65-F5344CB8AC3E}">
        <p14:creationId xmlns:p14="http://schemas.microsoft.com/office/powerpoint/2010/main" val="57309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B85B6A0-9B80-4880-B7B6-C57A2B42DEC5}" type="slidenum">
              <a:rPr lang="en-GB" smtClean="0"/>
              <a:t>‹#›</a:t>
            </a:fld>
            <a:endParaRPr lang="en-GB" dirty="0"/>
          </a:p>
        </p:txBody>
      </p:sp>
      <p:sp>
        <p:nvSpPr>
          <p:cNvPr id="9" name="Content Placeholder 8"/>
          <p:cNvSpPr>
            <a:spLocks noGrp="1"/>
          </p:cNvSpPr>
          <p:nvPr>
            <p:ph sz="quarter" idx="14"/>
          </p:nvPr>
        </p:nvSpPr>
        <p:spPr>
          <a:xfrm>
            <a:off x="478368" y="1700809"/>
            <a:ext cx="5498792"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8"/>
          <p:cNvSpPr>
            <a:spLocks noGrp="1"/>
          </p:cNvSpPr>
          <p:nvPr>
            <p:ph sz="quarter" idx="15"/>
          </p:nvPr>
        </p:nvSpPr>
        <p:spPr>
          <a:xfrm>
            <a:off x="6096995" y="1700809"/>
            <a:ext cx="5567955"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4" name="Rectangle 13"/>
          <p:cNvSpPr/>
          <p:nvPr userDrawn="1"/>
        </p:nvSpPr>
        <p:spPr>
          <a:xfrm>
            <a:off x="11115676" y="-5679"/>
            <a:ext cx="268017" cy="2680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5" name="Rectangle 14"/>
          <p:cNvSpPr/>
          <p:nvPr userDrawn="1"/>
        </p:nvSpPr>
        <p:spPr>
          <a:xfrm>
            <a:off x="11923984" y="802968"/>
            <a:ext cx="268017" cy="268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0" name="Text Placeholder 6"/>
          <p:cNvSpPr>
            <a:spLocks noGrp="1"/>
          </p:cNvSpPr>
          <p:nvPr>
            <p:ph type="body" sz="quarter" idx="18"/>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990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12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25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7" name="Picture Placeholder 6"/>
          <p:cNvSpPr>
            <a:spLocks noGrp="1"/>
          </p:cNvSpPr>
          <p:nvPr>
            <p:ph type="pic" sz="quarter" idx="13"/>
          </p:nvPr>
        </p:nvSpPr>
        <p:spPr>
          <a:xfrm>
            <a:off x="0" y="5"/>
            <a:ext cx="12192000" cy="5052993"/>
          </a:xfrm>
          <a:solidFill>
            <a:schemeClr val="bg2"/>
          </a:solidFill>
        </p:spPr>
        <p:txBody>
          <a:bodyPr vert="horz" lIns="0" tIns="0" rIns="0" bIns="0" rtlCol="0" anchor="t" anchorCtr="0">
            <a:noAutofit/>
          </a:bodyPr>
          <a:lstStyle>
            <a:lvl1pPr>
              <a:defRPr lang="en-GB">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478367" y="3061119"/>
            <a:ext cx="5529600" cy="1656000"/>
          </a:xfrm>
          <a:solidFill>
            <a:schemeClr val="tx2"/>
          </a:solidFill>
        </p:spPr>
        <p:txBody>
          <a:bodyPr lIns="108000" tIns="108000" rIns="108000" bIns="108000"/>
          <a:lstStyle>
            <a:lvl1pPr marL="0" indent="0">
              <a:spcAft>
                <a:spcPts val="1200"/>
              </a:spcAft>
              <a:buNone/>
              <a:defRPr sz="2667" b="1">
                <a:solidFill>
                  <a:schemeClr val="bg1"/>
                </a:solidFill>
              </a:defRPr>
            </a:lvl1pPr>
            <a:lvl2pPr marL="0" indent="0">
              <a:spcAft>
                <a:spcPts val="800"/>
              </a:spcAft>
              <a:buNone/>
              <a:defRPr sz="2133" b="0">
                <a:solidFill>
                  <a:schemeClr val="bg1"/>
                </a:solidFill>
              </a:defRPr>
            </a:lvl2pPr>
            <a:lvl3pPr marL="0" indent="0">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6" name="Picture 35">
            <a:extLst>
              <a:ext uri="{FF2B5EF4-FFF2-40B4-BE49-F238E27FC236}">
                <a16:creationId xmlns:a16="http://schemas.microsoft.com/office/drawing/2014/main" id="{8E170999-1595-4196-9378-02B3139419B8}"/>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230" name="Group 229">
            <a:extLst>
              <a:ext uri="{FF2B5EF4-FFF2-40B4-BE49-F238E27FC236}">
                <a16:creationId xmlns:a16="http://schemas.microsoft.com/office/drawing/2014/main" id="{9305450E-3293-4D64-976C-84E1A0059451}"/>
              </a:ext>
            </a:extLst>
          </p:cNvPr>
          <p:cNvGrpSpPr>
            <a:grpSpLocks noChangeAspect="1"/>
          </p:cNvGrpSpPr>
          <p:nvPr userDrawn="1"/>
        </p:nvGrpSpPr>
        <p:grpSpPr>
          <a:xfrm>
            <a:off x="11026226" y="5740519"/>
            <a:ext cx="707410" cy="770400"/>
            <a:chOff x="4835470" y="2060543"/>
            <a:chExt cx="2515207" cy="2739168"/>
          </a:xfrm>
        </p:grpSpPr>
        <p:grpSp>
          <p:nvGrpSpPr>
            <p:cNvPr id="231" name="Group 230">
              <a:extLst>
                <a:ext uri="{FF2B5EF4-FFF2-40B4-BE49-F238E27FC236}">
                  <a16:creationId xmlns:a16="http://schemas.microsoft.com/office/drawing/2014/main" id="{ACDBF422-C2B3-44EE-BC8C-FE2187D5BED6}"/>
                </a:ext>
              </a:extLst>
            </p:cNvPr>
            <p:cNvGrpSpPr/>
            <p:nvPr/>
          </p:nvGrpSpPr>
          <p:grpSpPr>
            <a:xfrm>
              <a:off x="5345938" y="3795650"/>
              <a:ext cx="1308482" cy="296445"/>
              <a:chOff x="4009453" y="2846737"/>
              <a:chExt cx="981361" cy="222334"/>
            </a:xfrm>
            <a:solidFill>
              <a:schemeClr val="bg1"/>
            </a:solidFill>
          </p:grpSpPr>
          <p:sp>
            <p:nvSpPr>
              <p:cNvPr id="385" name="Freeform: Shape 384">
                <a:extLst>
                  <a:ext uri="{FF2B5EF4-FFF2-40B4-BE49-F238E27FC236}">
                    <a16:creationId xmlns:a16="http://schemas.microsoft.com/office/drawing/2014/main" id="{1430AA4C-2596-4DC0-9CCF-A0B12AB0B2E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04FCB006-1737-4222-9693-80F6DB60423D}"/>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B08EFFB1-EA92-4192-A6D6-83C08DA7C9F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8" name="Freeform: Shape 387">
                <a:extLst>
                  <a:ext uri="{FF2B5EF4-FFF2-40B4-BE49-F238E27FC236}">
                    <a16:creationId xmlns:a16="http://schemas.microsoft.com/office/drawing/2014/main" id="{F2BCF0B8-10C9-4176-BCE9-A2C13CA8163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CE62A6C4-062A-4D1C-9B86-6A7819DE22DD}"/>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233A0279-7B2E-4A2C-945B-823BD3979803}"/>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C591AA9B-1B84-4AA2-927D-9370D440A906}"/>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D73E54A-3758-410C-9101-0444E0E13369}"/>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2" name="Group 231">
              <a:extLst>
                <a:ext uri="{FF2B5EF4-FFF2-40B4-BE49-F238E27FC236}">
                  <a16:creationId xmlns:a16="http://schemas.microsoft.com/office/drawing/2014/main" id="{B3720A52-407D-447A-9691-BE1BDAA9E20A}"/>
                </a:ext>
              </a:extLst>
            </p:cNvPr>
            <p:cNvGrpSpPr/>
            <p:nvPr/>
          </p:nvGrpSpPr>
          <p:grpSpPr>
            <a:xfrm>
              <a:off x="5181473" y="2349627"/>
              <a:ext cx="1778000" cy="660400"/>
              <a:chOff x="3886104" y="1762220"/>
              <a:chExt cx="1333500" cy="495300"/>
            </a:xfrm>
          </p:grpSpPr>
          <p:sp>
            <p:nvSpPr>
              <p:cNvPr id="377" name="Freeform: Shape 376">
                <a:extLst>
                  <a:ext uri="{FF2B5EF4-FFF2-40B4-BE49-F238E27FC236}">
                    <a16:creationId xmlns:a16="http://schemas.microsoft.com/office/drawing/2014/main" id="{082ECCCF-3431-483F-94BC-5AB463E725C4}"/>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02576F4C-6319-4668-882F-112C5E60CA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C64F3E31-FB31-4F14-BFC5-9DAFA2B37253}"/>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A221D2EB-9342-4E76-A191-F1A38B1723C0}"/>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DAAFB6B5-A2BC-4185-B083-D177A0E8A406}"/>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AF74F02F-412E-439A-8328-FCF666D3230E}"/>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35AC9DCF-0ECA-4196-AF40-48F118634A2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BD3C0A38-E394-44D5-A9A8-FDFBF6AB7E79}"/>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233" name="Freeform: Shape 232">
              <a:extLst>
                <a:ext uri="{FF2B5EF4-FFF2-40B4-BE49-F238E27FC236}">
                  <a16:creationId xmlns:a16="http://schemas.microsoft.com/office/drawing/2014/main" id="{3F5D6B25-DAD1-4B48-B902-22C19A7EF335}"/>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234" name="Group 233">
              <a:extLst>
                <a:ext uri="{FF2B5EF4-FFF2-40B4-BE49-F238E27FC236}">
                  <a16:creationId xmlns:a16="http://schemas.microsoft.com/office/drawing/2014/main" id="{C9737C44-6127-457B-8E6E-6802089043EE}"/>
                </a:ext>
              </a:extLst>
            </p:cNvPr>
            <p:cNvGrpSpPr/>
            <p:nvPr/>
          </p:nvGrpSpPr>
          <p:grpSpPr>
            <a:xfrm>
              <a:off x="4835470" y="2060543"/>
              <a:ext cx="2515207" cy="2739168"/>
              <a:chOff x="3626602" y="1545407"/>
              <a:chExt cx="1886405" cy="2054376"/>
            </a:xfrm>
            <a:solidFill>
              <a:schemeClr val="bg1"/>
            </a:solidFill>
          </p:grpSpPr>
          <p:sp>
            <p:nvSpPr>
              <p:cNvPr id="242" name="Freeform: Shape 241">
                <a:extLst>
                  <a:ext uri="{FF2B5EF4-FFF2-40B4-BE49-F238E27FC236}">
                    <a16:creationId xmlns:a16="http://schemas.microsoft.com/office/drawing/2014/main" id="{377CA2AC-098E-4EAE-885B-1DC90D72EBC6}"/>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3" name="Freeform: Shape 242">
                <a:extLst>
                  <a:ext uri="{FF2B5EF4-FFF2-40B4-BE49-F238E27FC236}">
                    <a16:creationId xmlns:a16="http://schemas.microsoft.com/office/drawing/2014/main" id="{6455C2D4-D9A1-4158-96D6-CB97983321D0}"/>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4" name="Freeform: Shape 243">
                <a:extLst>
                  <a:ext uri="{FF2B5EF4-FFF2-40B4-BE49-F238E27FC236}">
                    <a16:creationId xmlns:a16="http://schemas.microsoft.com/office/drawing/2014/main" id="{D5D75748-1BDC-42CD-97E5-D650FFBA2203}"/>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5" name="Freeform: Shape 244">
                <a:extLst>
                  <a:ext uri="{FF2B5EF4-FFF2-40B4-BE49-F238E27FC236}">
                    <a16:creationId xmlns:a16="http://schemas.microsoft.com/office/drawing/2014/main" id="{0D9C61F5-5E9F-41BB-8EB8-E3ECB063EA4A}"/>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6" name="Freeform: Shape 245">
                <a:extLst>
                  <a:ext uri="{FF2B5EF4-FFF2-40B4-BE49-F238E27FC236}">
                    <a16:creationId xmlns:a16="http://schemas.microsoft.com/office/drawing/2014/main" id="{16DEECCD-AE12-402C-BC97-28EC4BB7B04A}"/>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7" name="Freeform: Shape 246">
                <a:extLst>
                  <a:ext uri="{FF2B5EF4-FFF2-40B4-BE49-F238E27FC236}">
                    <a16:creationId xmlns:a16="http://schemas.microsoft.com/office/drawing/2014/main" id="{31F275CD-A918-45F7-9C39-5E18D9F615B9}"/>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8" name="Freeform: Shape 247">
                <a:extLst>
                  <a:ext uri="{FF2B5EF4-FFF2-40B4-BE49-F238E27FC236}">
                    <a16:creationId xmlns:a16="http://schemas.microsoft.com/office/drawing/2014/main" id="{79CA13FF-FCD8-4636-81D6-4A8FAE622884}"/>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9" name="Freeform: Shape 248">
                <a:extLst>
                  <a:ext uri="{FF2B5EF4-FFF2-40B4-BE49-F238E27FC236}">
                    <a16:creationId xmlns:a16="http://schemas.microsoft.com/office/drawing/2014/main" id="{8B5E6233-79AB-4C17-8C50-E68835673711}"/>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0" name="Freeform: Shape 249">
                <a:extLst>
                  <a:ext uri="{FF2B5EF4-FFF2-40B4-BE49-F238E27FC236}">
                    <a16:creationId xmlns:a16="http://schemas.microsoft.com/office/drawing/2014/main" id="{922E03DC-F696-4143-990A-5E2F1813BE3C}"/>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1" name="Freeform: Shape 250">
                <a:extLst>
                  <a:ext uri="{FF2B5EF4-FFF2-40B4-BE49-F238E27FC236}">
                    <a16:creationId xmlns:a16="http://schemas.microsoft.com/office/drawing/2014/main" id="{22D2400D-8BF5-479C-93F4-66EBBCC71F59}"/>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2" name="Freeform: Shape 251">
                <a:extLst>
                  <a:ext uri="{FF2B5EF4-FFF2-40B4-BE49-F238E27FC236}">
                    <a16:creationId xmlns:a16="http://schemas.microsoft.com/office/drawing/2014/main" id="{6538E465-4BCB-439B-A3EF-7DF6C7A205E4}"/>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3" name="Freeform: Shape 252">
                <a:extLst>
                  <a:ext uri="{FF2B5EF4-FFF2-40B4-BE49-F238E27FC236}">
                    <a16:creationId xmlns:a16="http://schemas.microsoft.com/office/drawing/2014/main" id="{8B1115A5-B09A-41D9-BD49-6DB2187963D1}"/>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4" name="Freeform: Shape 253">
                <a:extLst>
                  <a:ext uri="{FF2B5EF4-FFF2-40B4-BE49-F238E27FC236}">
                    <a16:creationId xmlns:a16="http://schemas.microsoft.com/office/drawing/2014/main" id="{161A5F1F-6845-4B8B-A0A0-FD95DD4A6C81}"/>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5" name="Freeform: Shape 254">
                <a:extLst>
                  <a:ext uri="{FF2B5EF4-FFF2-40B4-BE49-F238E27FC236}">
                    <a16:creationId xmlns:a16="http://schemas.microsoft.com/office/drawing/2014/main" id="{D7EEA0A8-4C77-4A29-B8C2-D5DDB889A466}"/>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6" name="Freeform: Shape 255">
                <a:extLst>
                  <a:ext uri="{FF2B5EF4-FFF2-40B4-BE49-F238E27FC236}">
                    <a16:creationId xmlns:a16="http://schemas.microsoft.com/office/drawing/2014/main" id="{EE6E6CDC-0699-4204-BB17-FFFF205380EF}"/>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7" name="Freeform: Shape 256">
                <a:extLst>
                  <a:ext uri="{FF2B5EF4-FFF2-40B4-BE49-F238E27FC236}">
                    <a16:creationId xmlns:a16="http://schemas.microsoft.com/office/drawing/2014/main" id="{DB55FD48-EA7E-481F-8105-A17FC8A19AB2}"/>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8" name="Freeform: Shape 257">
                <a:extLst>
                  <a:ext uri="{FF2B5EF4-FFF2-40B4-BE49-F238E27FC236}">
                    <a16:creationId xmlns:a16="http://schemas.microsoft.com/office/drawing/2014/main" id="{B31641DB-4FCD-49BF-9E88-EF971388DFD4}"/>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9" name="Freeform: Shape 258">
                <a:extLst>
                  <a:ext uri="{FF2B5EF4-FFF2-40B4-BE49-F238E27FC236}">
                    <a16:creationId xmlns:a16="http://schemas.microsoft.com/office/drawing/2014/main" id="{E16F784F-E083-4017-BF66-68834611925E}"/>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0" name="Freeform: Shape 259">
                <a:extLst>
                  <a:ext uri="{FF2B5EF4-FFF2-40B4-BE49-F238E27FC236}">
                    <a16:creationId xmlns:a16="http://schemas.microsoft.com/office/drawing/2014/main" id="{F2AC691D-7FAF-4BD1-ACF7-899C5AA56A59}"/>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1" name="Freeform: Shape 260">
                <a:extLst>
                  <a:ext uri="{FF2B5EF4-FFF2-40B4-BE49-F238E27FC236}">
                    <a16:creationId xmlns:a16="http://schemas.microsoft.com/office/drawing/2014/main" id="{89664C7B-9B80-46C2-87C1-489D746E2A3E}"/>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2" name="Freeform: Shape 261">
                <a:extLst>
                  <a:ext uri="{FF2B5EF4-FFF2-40B4-BE49-F238E27FC236}">
                    <a16:creationId xmlns:a16="http://schemas.microsoft.com/office/drawing/2014/main" id="{033CFFBD-D30C-42BE-BFEC-F4E4643CE144}"/>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3" name="Freeform: Shape 262">
                <a:extLst>
                  <a:ext uri="{FF2B5EF4-FFF2-40B4-BE49-F238E27FC236}">
                    <a16:creationId xmlns:a16="http://schemas.microsoft.com/office/drawing/2014/main" id="{B2544F92-9BDF-4262-9F1C-AD8867D4AF0F}"/>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4" name="Freeform: Shape 263">
                <a:extLst>
                  <a:ext uri="{FF2B5EF4-FFF2-40B4-BE49-F238E27FC236}">
                    <a16:creationId xmlns:a16="http://schemas.microsoft.com/office/drawing/2014/main" id="{E09D11D7-8EA8-434C-BD0F-AC353B085386}"/>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5" name="Freeform: Shape 264">
                <a:extLst>
                  <a:ext uri="{FF2B5EF4-FFF2-40B4-BE49-F238E27FC236}">
                    <a16:creationId xmlns:a16="http://schemas.microsoft.com/office/drawing/2014/main" id="{D75A2888-CEFC-468D-AE3C-B1BA061A4EB9}"/>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6" name="Freeform: Shape 265">
                <a:extLst>
                  <a:ext uri="{FF2B5EF4-FFF2-40B4-BE49-F238E27FC236}">
                    <a16:creationId xmlns:a16="http://schemas.microsoft.com/office/drawing/2014/main" id="{C9F1B08C-5A8A-4AD0-A06A-80380869AB8E}"/>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7" name="Freeform: Shape 266">
                <a:extLst>
                  <a:ext uri="{FF2B5EF4-FFF2-40B4-BE49-F238E27FC236}">
                    <a16:creationId xmlns:a16="http://schemas.microsoft.com/office/drawing/2014/main" id="{4FF6C3C4-E337-4D61-8542-4FFBB0661DE6}"/>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8" name="Freeform: Shape 267">
                <a:extLst>
                  <a:ext uri="{FF2B5EF4-FFF2-40B4-BE49-F238E27FC236}">
                    <a16:creationId xmlns:a16="http://schemas.microsoft.com/office/drawing/2014/main" id="{711C85CB-EDA5-4692-B783-A681FB1B5433}"/>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9" name="Freeform: Shape 268">
                <a:extLst>
                  <a:ext uri="{FF2B5EF4-FFF2-40B4-BE49-F238E27FC236}">
                    <a16:creationId xmlns:a16="http://schemas.microsoft.com/office/drawing/2014/main" id="{115D377E-13AE-4190-B493-3CEEF90E42F9}"/>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0" name="Freeform: Shape 269">
                <a:extLst>
                  <a:ext uri="{FF2B5EF4-FFF2-40B4-BE49-F238E27FC236}">
                    <a16:creationId xmlns:a16="http://schemas.microsoft.com/office/drawing/2014/main" id="{343B4454-51D2-4DF7-926F-181F765172FB}"/>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1" name="Freeform: Shape 270">
                <a:extLst>
                  <a:ext uri="{FF2B5EF4-FFF2-40B4-BE49-F238E27FC236}">
                    <a16:creationId xmlns:a16="http://schemas.microsoft.com/office/drawing/2014/main" id="{EE3C5A34-134D-41A3-A5FD-3F05138759F6}"/>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2" name="Freeform: Shape 271">
                <a:extLst>
                  <a:ext uri="{FF2B5EF4-FFF2-40B4-BE49-F238E27FC236}">
                    <a16:creationId xmlns:a16="http://schemas.microsoft.com/office/drawing/2014/main" id="{A5450FCA-90B1-4B2B-9978-D455994EC35D}"/>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3" name="Freeform: Shape 272">
                <a:extLst>
                  <a:ext uri="{FF2B5EF4-FFF2-40B4-BE49-F238E27FC236}">
                    <a16:creationId xmlns:a16="http://schemas.microsoft.com/office/drawing/2014/main" id="{410DBB2F-3A58-4403-BC79-3596732EA253}"/>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4" name="Freeform: Shape 273">
                <a:extLst>
                  <a:ext uri="{FF2B5EF4-FFF2-40B4-BE49-F238E27FC236}">
                    <a16:creationId xmlns:a16="http://schemas.microsoft.com/office/drawing/2014/main" id="{75CD2D67-D7F6-4BF1-8781-F539160801D3}"/>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5" name="Freeform: Shape 274">
                <a:extLst>
                  <a:ext uri="{FF2B5EF4-FFF2-40B4-BE49-F238E27FC236}">
                    <a16:creationId xmlns:a16="http://schemas.microsoft.com/office/drawing/2014/main" id="{C62F1A31-AC0D-4A5F-A333-A8A9BA60A0E7}"/>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6" name="Freeform: Shape 275">
                <a:extLst>
                  <a:ext uri="{FF2B5EF4-FFF2-40B4-BE49-F238E27FC236}">
                    <a16:creationId xmlns:a16="http://schemas.microsoft.com/office/drawing/2014/main" id="{E1BA70B8-C16E-403B-8A95-3394AD49687C}"/>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7" name="Freeform: Shape 276">
                <a:extLst>
                  <a:ext uri="{FF2B5EF4-FFF2-40B4-BE49-F238E27FC236}">
                    <a16:creationId xmlns:a16="http://schemas.microsoft.com/office/drawing/2014/main" id="{FFBF86B3-CED1-477A-9DBF-2296EBD19176}"/>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8" name="Freeform: Shape 277">
                <a:extLst>
                  <a:ext uri="{FF2B5EF4-FFF2-40B4-BE49-F238E27FC236}">
                    <a16:creationId xmlns:a16="http://schemas.microsoft.com/office/drawing/2014/main" id="{1E29A5A8-63F2-4CFF-8680-5FA9C69331D8}"/>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9" name="Freeform: Shape 278">
                <a:extLst>
                  <a:ext uri="{FF2B5EF4-FFF2-40B4-BE49-F238E27FC236}">
                    <a16:creationId xmlns:a16="http://schemas.microsoft.com/office/drawing/2014/main" id="{89292AFC-9ED6-42A4-B90A-050308A9979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0" name="Freeform: Shape 279">
                <a:extLst>
                  <a:ext uri="{FF2B5EF4-FFF2-40B4-BE49-F238E27FC236}">
                    <a16:creationId xmlns:a16="http://schemas.microsoft.com/office/drawing/2014/main" id="{640EA736-0D07-49C5-872A-47BC5EF59F61}"/>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1" name="Freeform: Shape 280">
                <a:extLst>
                  <a:ext uri="{FF2B5EF4-FFF2-40B4-BE49-F238E27FC236}">
                    <a16:creationId xmlns:a16="http://schemas.microsoft.com/office/drawing/2014/main" id="{041141FC-A6C6-4043-9FCE-FF1FABFE71F6}"/>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2" name="Freeform: Shape 281">
                <a:extLst>
                  <a:ext uri="{FF2B5EF4-FFF2-40B4-BE49-F238E27FC236}">
                    <a16:creationId xmlns:a16="http://schemas.microsoft.com/office/drawing/2014/main" id="{92BD2AD0-5AED-42C8-BA9D-DF62F72FDBCD}"/>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3" name="Freeform: Shape 282">
                <a:extLst>
                  <a:ext uri="{FF2B5EF4-FFF2-40B4-BE49-F238E27FC236}">
                    <a16:creationId xmlns:a16="http://schemas.microsoft.com/office/drawing/2014/main" id="{E96E6B1E-276E-40C9-8537-1E91FD23B7A4}"/>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4" name="Freeform: Shape 283">
                <a:extLst>
                  <a:ext uri="{FF2B5EF4-FFF2-40B4-BE49-F238E27FC236}">
                    <a16:creationId xmlns:a16="http://schemas.microsoft.com/office/drawing/2014/main" id="{52E52601-5B7A-404C-AB78-CC25226479C0}"/>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5" name="Freeform: Shape 284">
                <a:extLst>
                  <a:ext uri="{FF2B5EF4-FFF2-40B4-BE49-F238E27FC236}">
                    <a16:creationId xmlns:a16="http://schemas.microsoft.com/office/drawing/2014/main" id="{F3DBEA32-A541-4250-9259-0B27352991BB}"/>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6" name="Freeform: Shape 285">
                <a:extLst>
                  <a:ext uri="{FF2B5EF4-FFF2-40B4-BE49-F238E27FC236}">
                    <a16:creationId xmlns:a16="http://schemas.microsoft.com/office/drawing/2014/main" id="{1376FA0F-D15B-4170-9C79-A0614E69C522}"/>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7" name="Freeform: Shape 286">
                <a:extLst>
                  <a:ext uri="{FF2B5EF4-FFF2-40B4-BE49-F238E27FC236}">
                    <a16:creationId xmlns:a16="http://schemas.microsoft.com/office/drawing/2014/main" id="{2DBC5FF9-67B1-438F-8B30-8A72DDC45BD9}"/>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8" name="Freeform: Shape 287">
                <a:extLst>
                  <a:ext uri="{FF2B5EF4-FFF2-40B4-BE49-F238E27FC236}">
                    <a16:creationId xmlns:a16="http://schemas.microsoft.com/office/drawing/2014/main" id="{576A7B80-BA21-42F2-9C4B-D68B0082A239}"/>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9" name="Freeform: Shape 288">
                <a:extLst>
                  <a:ext uri="{FF2B5EF4-FFF2-40B4-BE49-F238E27FC236}">
                    <a16:creationId xmlns:a16="http://schemas.microsoft.com/office/drawing/2014/main" id="{8E034245-76BD-4B67-B40E-CA9DE363BB7A}"/>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0" name="Freeform: Shape 289">
                <a:extLst>
                  <a:ext uri="{FF2B5EF4-FFF2-40B4-BE49-F238E27FC236}">
                    <a16:creationId xmlns:a16="http://schemas.microsoft.com/office/drawing/2014/main" id="{D96CD781-B903-4410-B99E-69DA2C2CE8EE}"/>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1" name="Freeform: Shape 290">
                <a:extLst>
                  <a:ext uri="{FF2B5EF4-FFF2-40B4-BE49-F238E27FC236}">
                    <a16:creationId xmlns:a16="http://schemas.microsoft.com/office/drawing/2014/main" id="{B7F9EF03-94B5-4496-B532-D76BB7D9535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2" name="Freeform: Shape 291">
                <a:extLst>
                  <a:ext uri="{FF2B5EF4-FFF2-40B4-BE49-F238E27FC236}">
                    <a16:creationId xmlns:a16="http://schemas.microsoft.com/office/drawing/2014/main" id="{5D615379-E9F9-489D-86A4-E5E87DC9949A}"/>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3" name="Freeform: Shape 292">
                <a:extLst>
                  <a:ext uri="{FF2B5EF4-FFF2-40B4-BE49-F238E27FC236}">
                    <a16:creationId xmlns:a16="http://schemas.microsoft.com/office/drawing/2014/main" id="{D8CA4DCA-8542-4242-A19F-F709BFCF9241}"/>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4" name="Freeform: Shape 293">
                <a:extLst>
                  <a:ext uri="{FF2B5EF4-FFF2-40B4-BE49-F238E27FC236}">
                    <a16:creationId xmlns:a16="http://schemas.microsoft.com/office/drawing/2014/main" id="{C12CD591-935A-43CD-9E28-80B796E41F9A}"/>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5" name="Freeform: Shape 294">
                <a:extLst>
                  <a:ext uri="{FF2B5EF4-FFF2-40B4-BE49-F238E27FC236}">
                    <a16:creationId xmlns:a16="http://schemas.microsoft.com/office/drawing/2014/main" id="{F9817865-D86D-460A-A83E-D42F7566CB49}"/>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6" name="Freeform: Shape 295">
                <a:extLst>
                  <a:ext uri="{FF2B5EF4-FFF2-40B4-BE49-F238E27FC236}">
                    <a16:creationId xmlns:a16="http://schemas.microsoft.com/office/drawing/2014/main" id="{5DEB8F54-77FF-40EE-89E8-7DD0E31745EB}"/>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7" name="Freeform: Shape 296">
                <a:extLst>
                  <a:ext uri="{FF2B5EF4-FFF2-40B4-BE49-F238E27FC236}">
                    <a16:creationId xmlns:a16="http://schemas.microsoft.com/office/drawing/2014/main" id="{35252D1C-A7A0-44B4-B6D8-C1032144DAD6}"/>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8" name="Freeform: Shape 297">
                <a:extLst>
                  <a:ext uri="{FF2B5EF4-FFF2-40B4-BE49-F238E27FC236}">
                    <a16:creationId xmlns:a16="http://schemas.microsoft.com/office/drawing/2014/main" id="{DEFC93E5-7AB4-461B-9E6B-30CC4B1735A8}"/>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9" name="Freeform: Shape 298">
                <a:extLst>
                  <a:ext uri="{FF2B5EF4-FFF2-40B4-BE49-F238E27FC236}">
                    <a16:creationId xmlns:a16="http://schemas.microsoft.com/office/drawing/2014/main" id="{7086545F-A569-404B-AA0F-437673BA6661}"/>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0" name="Freeform: Shape 299">
                <a:extLst>
                  <a:ext uri="{FF2B5EF4-FFF2-40B4-BE49-F238E27FC236}">
                    <a16:creationId xmlns:a16="http://schemas.microsoft.com/office/drawing/2014/main" id="{34D0F307-13D7-4097-ABD2-19918434B570}"/>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1" name="Freeform: Shape 300">
                <a:extLst>
                  <a:ext uri="{FF2B5EF4-FFF2-40B4-BE49-F238E27FC236}">
                    <a16:creationId xmlns:a16="http://schemas.microsoft.com/office/drawing/2014/main" id="{06108F3B-68FB-41B5-914B-016CCDF4CAB7}"/>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2" name="Freeform: Shape 301">
                <a:extLst>
                  <a:ext uri="{FF2B5EF4-FFF2-40B4-BE49-F238E27FC236}">
                    <a16:creationId xmlns:a16="http://schemas.microsoft.com/office/drawing/2014/main" id="{2CCA2598-5532-4876-B16C-8BC20649CBF4}"/>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3" name="Freeform: Shape 302">
                <a:extLst>
                  <a:ext uri="{FF2B5EF4-FFF2-40B4-BE49-F238E27FC236}">
                    <a16:creationId xmlns:a16="http://schemas.microsoft.com/office/drawing/2014/main" id="{832C597B-996F-4047-B71B-0E54790A1697}"/>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4" name="Freeform: Shape 303">
                <a:extLst>
                  <a:ext uri="{FF2B5EF4-FFF2-40B4-BE49-F238E27FC236}">
                    <a16:creationId xmlns:a16="http://schemas.microsoft.com/office/drawing/2014/main" id="{48E95071-BC4F-4E93-B641-21A4581EB85E}"/>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5" name="Freeform: Shape 304">
                <a:extLst>
                  <a:ext uri="{FF2B5EF4-FFF2-40B4-BE49-F238E27FC236}">
                    <a16:creationId xmlns:a16="http://schemas.microsoft.com/office/drawing/2014/main" id="{0DA6C632-F8D6-46BD-B12C-E3EB91ED01FA}"/>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6" name="Freeform: Shape 305">
                <a:extLst>
                  <a:ext uri="{FF2B5EF4-FFF2-40B4-BE49-F238E27FC236}">
                    <a16:creationId xmlns:a16="http://schemas.microsoft.com/office/drawing/2014/main" id="{244A31E6-F2F4-4264-A326-3D198E199602}"/>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7" name="Freeform: Shape 306">
                <a:extLst>
                  <a:ext uri="{FF2B5EF4-FFF2-40B4-BE49-F238E27FC236}">
                    <a16:creationId xmlns:a16="http://schemas.microsoft.com/office/drawing/2014/main" id="{097FD860-8B86-4462-B421-ED25251B774C}"/>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8" name="Freeform: Shape 307">
                <a:extLst>
                  <a:ext uri="{FF2B5EF4-FFF2-40B4-BE49-F238E27FC236}">
                    <a16:creationId xmlns:a16="http://schemas.microsoft.com/office/drawing/2014/main" id="{EF4336F7-E9DA-491D-AE35-B77AA4CAD3DC}"/>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9" name="Freeform: Shape 308">
                <a:extLst>
                  <a:ext uri="{FF2B5EF4-FFF2-40B4-BE49-F238E27FC236}">
                    <a16:creationId xmlns:a16="http://schemas.microsoft.com/office/drawing/2014/main" id="{8175617D-D52C-4507-8E15-3AF3FDE0D632}"/>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0" name="Freeform: Shape 309">
                <a:extLst>
                  <a:ext uri="{FF2B5EF4-FFF2-40B4-BE49-F238E27FC236}">
                    <a16:creationId xmlns:a16="http://schemas.microsoft.com/office/drawing/2014/main" id="{C4BC3172-4C4A-4776-ACAC-FCD2DA5776E6}"/>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1" name="Freeform: Shape 310">
                <a:extLst>
                  <a:ext uri="{FF2B5EF4-FFF2-40B4-BE49-F238E27FC236}">
                    <a16:creationId xmlns:a16="http://schemas.microsoft.com/office/drawing/2014/main" id="{B748C95E-CA07-4BFE-80D1-C66011367473}"/>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2" name="Freeform: Shape 311">
                <a:extLst>
                  <a:ext uri="{FF2B5EF4-FFF2-40B4-BE49-F238E27FC236}">
                    <a16:creationId xmlns:a16="http://schemas.microsoft.com/office/drawing/2014/main" id="{6B3D6D03-6B5C-42DC-9348-EB34199890E3}"/>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3" name="Freeform: Shape 312">
                <a:extLst>
                  <a:ext uri="{FF2B5EF4-FFF2-40B4-BE49-F238E27FC236}">
                    <a16:creationId xmlns:a16="http://schemas.microsoft.com/office/drawing/2014/main" id="{A1DE7792-C8AD-44FB-9E3E-763DC2D49E98}"/>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4" name="Freeform: Shape 313">
                <a:extLst>
                  <a:ext uri="{FF2B5EF4-FFF2-40B4-BE49-F238E27FC236}">
                    <a16:creationId xmlns:a16="http://schemas.microsoft.com/office/drawing/2014/main" id="{78EB10E7-A708-4BAE-8063-86C61152D4D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5" name="Freeform: Shape 314">
                <a:extLst>
                  <a:ext uri="{FF2B5EF4-FFF2-40B4-BE49-F238E27FC236}">
                    <a16:creationId xmlns:a16="http://schemas.microsoft.com/office/drawing/2014/main" id="{5B53D252-4F25-4A0F-AD43-4C4AD94B5B5A}"/>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6" name="Freeform: Shape 315">
                <a:extLst>
                  <a:ext uri="{FF2B5EF4-FFF2-40B4-BE49-F238E27FC236}">
                    <a16:creationId xmlns:a16="http://schemas.microsoft.com/office/drawing/2014/main" id="{91B6015F-01AB-4788-99B6-DAEE11F35DAE}"/>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7" name="Freeform: Shape 316">
                <a:extLst>
                  <a:ext uri="{FF2B5EF4-FFF2-40B4-BE49-F238E27FC236}">
                    <a16:creationId xmlns:a16="http://schemas.microsoft.com/office/drawing/2014/main" id="{70F01DC6-1A7B-4676-8E22-C1B39643E0A6}"/>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8" name="Freeform: Shape 317">
                <a:extLst>
                  <a:ext uri="{FF2B5EF4-FFF2-40B4-BE49-F238E27FC236}">
                    <a16:creationId xmlns:a16="http://schemas.microsoft.com/office/drawing/2014/main" id="{80730ABB-F299-407E-943C-5FA84A2D79D8}"/>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9" name="Freeform: Shape 318">
                <a:extLst>
                  <a:ext uri="{FF2B5EF4-FFF2-40B4-BE49-F238E27FC236}">
                    <a16:creationId xmlns:a16="http://schemas.microsoft.com/office/drawing/2014/main" id="{D251B282-9CEC-456E-B178-0E16A44BCF44}"/>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0" name="Freeform: Shape 319">
                <a:extLst>
                  <a:ext uri="{FF2B5EF4-FFF2-40B4-BE49-F238E27FC236}">
                    <a16:creationId xmlns:a16="http://schemas.microsoft.com/office/drawing/2014/main" id="{09CD8747-C184-4C81-A129-396D6E157C7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1" name="Freeform: Shape 320">
                <a:extLst>
                  <a:ext uri="{FF2B5EF4-FFF2-40B4-BE49-F238E27FC236}">
                    <a16:creationId xmlns:a16="http://schemas.microsoft.com/office/drawing/2014/main" id="{ACDC39BE-30CC-465B-9D63-A788DEB4D94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2" name="Freeform: Shape 321">
                <a:extLst>
                  <a:ext uri="{FF2B5EF4-FFF2-40B4-BE49-F238E27FC236}">
                    <a16:creationId xmlns:a16="http://schemas.microsoft.com/office/drawing/2014/main" id="{CBACDD6F-E46C-4784-81A8-594363C770C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3" name="Freeform: Shape 322">
                <a:extLst>
                  <a:ext uri="{FF2B5EF4-FFF2-40B4-BE49-F238E27FC236}">
                    <a16:creationId xmlns:a16="http://schemas.microsoft.com/office/drawing/2014/main" id="{E54BB06C-921A-4E09-8F92-3266A5058969}"/>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4" name="Freeform: Shape 323">
                <a:extLst>
                  <a:ext uri="{FF2B5EF4-FFF2-40B4-BE49-F238E27FC236}">
                    <a16:creationId xmlns:a16="http://schemas.microsoft.com/office/drawing/2014/main" id="{0B28E1E7-DCE2-4FB9-899C-371DD564571D}"/>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5" name="Freeform: Shape 324">
                <a:extLst>
                  <a:ext uri="{FF2B5EF4-FFF2-40B4-BE49-F238E27FC236}">
                    <a16:creationId xmlns:a16="http://schemas.microsoft.com/office/drawing/2014/main" id="{83CFFC08-A3B5-4B5D-87CC-51BEECF9D197}"/>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6" name="Freeform: Shape 325">
                <a:extLst>
                  <a:ext uri="{FF2B5EF4-FFF2-40B4-BE49-F238E27FC236}">
                    <a16:creationId xmlns:a16="http://schemas.microsoft.com/office/drawing/2014/main" id="{024FF1AF-22EE-4EFB-A63F-62D30D529C05}"/>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7" name="Freeform: Shape 326">
                <a:extLst>
                  <a:ext uri="{FF2B5EF4-FFF2-40B4-BE49-F238E27FC236}">
                    <a16:creationId xmlns:a16="http://schemas.microsoft.com/office/drawing/2014/main" id="{2B366FD9-B86C-4D81-BA98-6AC5AFAB4CA8}"/>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8" name="Freeform: Shape 327">
                <a:extLst>
                  <a:ext uri="{FF2B5EF4-FFF2-40B4-BE49-F238E27FC236}">
                    <a16:creationId xmlns:a16="http://schemas.microsoft.com/office/drawing/2014/main" id="{B2546838-0EFF-4D51-8FB8-07DFCE4B8DB8}"/>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9" name="Freeform: Shape 328">
                <a:extLst>
                  <a:ext uri="{FF2B5EF4-FFF2-40B4-BE49-F238E27FC236}">
                    <a16:creationId xmlns:a16="http://schemas.microsoft.com/office/drawing/2014/main" id="{63E91D1B-3E47-48F2-BD0C-2DA10B1748E3}"/>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0" name="Freeform: Shape 329">
                <a:extLst>
                  <a:ext uri="{FF2B5EF4-FFF2-40B4-BE49-F238E27FC236}">
                    <a16:creationId xmlns:a16="http://schemas.microsoft.com/office/drawing/2014/main" id="{92E1850B-11D8-4352-9C2C-C12461643DF2}"/>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1" name="Freeform: Shape 330">
                <a:extLst>
                  <a:ext uri="{FF2B5EF4-FFF2-40B4-BE49-F238E27FC236}">
                    <a16:creationId xmlns:a16="http://schemas.microsoft.com/office/drawing/2014/main" id="{DB267BA0-60A9-4A47-8D9A-7052B81898D6}"/>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2" name="Freeform: Shape 331">
                <a:extLst>
                  <a:ext uri="{FF2B5EF4-FFF2-40B4-BE49-F238E27FC236}">
                    <a16:creationId xmlns:a16="http://schemas.microsoft.com/office/drawing/2014/main" id="{480F65D4-2ECD-4A23-9902-71DB57A3D16D}"/>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3" name="Freeform: Shape 332">
                <a:extLst>
                  <a:ext uri="{FF2B5EF4-FFF2-40B4-BE49-F238E27FC236}">
                    <a16:creationId xmlns:a16="http://schemas.microsoft.com/office/drawing/2014/main" id="{7C8ED370-45CC-4A06-A9F2-9BE9D554AE60}"/>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4" name="Freeform: Shape 333">
                <a:extLst>
                  <a:ext uri="{FF2B5EF4-FFF2-40B4-BE49-F238E27FC236}">
                    <a16:creationId xmlns:a16="http://schemas.microsoft.com/office/drawing/2014/main" id="{B6FD7D16-2F7B-4F63-8A32-F620A1A089D0}"/>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5" name="Freeform: Shape 334">
                <a:extLst>
                  <a:ext uri="{FF2B5EF4-FFF2-40B4-BE49-F238E27FC236}">
                    <a16:creationId xmlns:a16="http://schemas.microsoft.com/office/drawing/2014/main" id="{51063DB5-BEC7-42D4-BAD5-821E277D3FD3}"/>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6" name="Freeform: Shape 335">
                <a:extLst>
                  <a:ext uri="{FF2B5EF4-FFF2-40B4-BE49-F238E27FC236}">
                    <a16:creationId xmlns:a16="http://schemas.microsoft.com/office/drawing/2014/main" id="{67F37E08-DCA7-4195-A355-18797BC45C5C}"/>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7" name="Freeform: Shape 336">
                <a:extLst>
                  <a:ext uri="{FF2B5EF4-FFF2-40B4-BE49-F238E27FC236}">
                    <a16:creationId xmlns:a16="http://schemas.microsoft.com/office/drawing/2014/main" id="{3A71BBD6-CC23-4D27-8549-BA379E776F44}"/>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8" name="Freeform: Shape 337">
                <a:extLst>
                  <a:ext uri="{FF2B5EF4-FFF2-40B4-BE49-F238E27FC236}">
                    <a16:creationId xmlns:a16="http://schemas.microsoft.com/office/drawing/2014/main" id="{AA0C9E09-3053-412B-8551-E50BB32917B0}"/>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9" name="Freeform: Shape 338">
                <a:extLst>
                  <a:ext uri="{FF2B5EF4-FFF2-40B4-BE49-F238E27FC236}">
                    <a16:creationId xmlns:a16="http://schemas.microsoft.com/office/drawing/2014/main" id="{605541CD-754F-46A4-8F89-45E8E7AE7E0E}"/>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0" name="Freeform: Shape 339">
                <a:extLst>
                  <a:ext uri="{FF2B5EF4-FFF2-40B4-BE49-F238E27FC236}">
                    <a16:creationId xmlns:a16="http://schemas.microsoft.com/office/drawing/2014/main" id="{7B32C0C8-0074-48F2-A680-6BF072A1EE51}"/>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1" name="Freeform: Shape 340">
                <a:extLst>
                  <a:ext uri="{FF2B5EF4-FFF2-40B4-BE49-F238E27FC236}">
                    <a16:creationId xmlns:a16="http://schemas.microsoft.com/office/drawing/2014/main" id="{6B0108C1-482B-468F-8D26-27A722457DBA}"/>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2" name="Freeform: Shape 341">
                <a:extLst>
                  <a:ext uri="{FF2B5EF4-FFF2-40B4-BE49-F238E27FC236}">
                    <a16:creationId xmlns:a16="http://schemas.microsoft.com/office/drawing/2014/main" id="{FC11D0A1-2AB4-45FE-B06F-6B3C2F6174CD}"/>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3" name="Freeform: Shape 342">
                <a:extLst>
                  <a:ext uri="{FF2B5EF4-FFF2-40B4-BE49-F238E27FC236}">
                    <a16:creationId xmlns:a16="http://schemas.microsoft.com/office/drawing/2014/main" id="{78006874-F608-43E5-B88D-1EC3A27AAE8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4" name="Freeform: Shape 343">
                <a:extLst>
                  <a:ext uri="{FF2B5EF4-FFF2-40B4-BE49-F238E27FC236}">
                    <a16:creationId xmlns:a16="http://schemas.microsoft.com/office/drawing/2014/main" id="{28D4A6E0-9F94-4805-8BCA-92ECF02FEDEB}"/>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5" name="Freeform: Shape 344">
                <a:extLst>
                  <a:ext uri="{FF2B5EF4-FFF2-40B4-BE49-F238E27FC236}">
                    <a16:creationId xmlns:a16="http://schemas.microsoft.com/office/drawing/2014/main" id="{16AA0B2F-70AF-4D59-8033-5DFE42172FD4}"/>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6" name="Freeform: Shape 345">
                <a:extLst>
                  <a:ext uri="{FF2B5EF4-FFF2-40B4-BE49-F238E27FC236}">
                    <a16:creationId xmlns:a16="http://schemas.microsoft.com/office/drawing/2014/main" id="{E7719E25-89E9-4B12-8D4B-CE662A8842C5}"/>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7" name="Freeform: Shape 346">
                <a:extLst>
                  <a:ext uri="{FF2B5EF4-FFF2-40B4-BE49-F238E27FC236}">
                    <a16:creationId xmlns:a16="http://schemas.microsoft.com/office/drawing/2014/main" id="{436F7DA5-CA56-4DA1-8F2E-EF33013A1A1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8" name="Freeform: Shape 347">
                <a:extLst>
                  <a:ext uri="{FF2B5EF4-FFF2-40B4-BE49-F238E27FC236}">
                    <a16:creationId xmlns:a16="http://schemas.microsoft.com/office/drawing/2014/main" id="{AB3B0A6B-6E87-4711-9B15-DFEFE724DEB9}"/>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9" name="Freeform: Shape 348">
                <a:extLst>
                  <a:ext uri="{FF2B5EF4-FFF2-40B4-BE49-F238E27FC236}">
                    <a16:creationId xmlns:a16="http://schemas.microsoft.com/office/drawing/2014/main" id="{3B05106E-1EF8-40B7-B9A6-C22B300C7CEF}"/>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0" name="Freeform: Shape 349">
                <a:extLst>
                  <a:ext uri="{FF2B5EF4-FFF2-40B4-BE49-F238E27FC236}">
                    <a16:creationId xmlns:a16="http://schemas.microsoft.com/office/drawing/2014/main" id="{E0A1450F-DCC3-4C63-BD1E-C9C680EE2BC1}"/>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1" name="Freeform: Shape 350">
                <a:extLst>
                  <a:ext uri="{FF2B5EF4-FFF2-40B4-BE49-F238E27FC236}">
                    <a16:creationId xmlns:a16="http://schemas.microsoft.com/office/drawing/2014/main" id="{56130B2C-ECC6-497A-8A46-5CFDC5CDDEA4}"/>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2" name="Freeform: Shape 351">
                <a:extLst>
                  <a:ext uri="{FF2B5EF4-FFF2-40B4-BE49-F238E27FC236}">
                    <a16:creationId xmlns:a16="http://schemas.microsoft.com/office/drawing/2014/main" id="{239F6C33-B544-48CC-92EE-A215FB989FAA}"/>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3" name="Freeform: Shape 352">
                <a:extLst>
                  <a:ext uri="{FF2B5EF4-FFF2-40B4-BE49-F238E27FC236}">
                    <a16:creationId xmlns:a16="http://schemas.microsoft.com/office/drawing/2014/main" id="{4CEDEF7D-6026-4C88-B4F6-BA4181B2F252}"/>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4" name="Freeform: Shape 353">
                <a:extLst>
                  <a:ext uri="{FF2B5EF4-FFF2-40B4-BE49-F238E27FC236}">
                    <a16:creationId xmlns:a16="http://schemas.microsoft.com/office/drawing/2014/main" id="{83B560AC-4D1C-4C2D-A7C6-5E5333856023}"/>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5" name="Freeform: Shape 354">
                <a:extLst>
                  <a:ext uri="{FF2B5EF4-FFF2-40B4-BE49-F238E27FC236}">
                    <a16:creationId xmlns:a16="http://schemas.microsoft.com/office/drawing/2014/main" id="{9E989787-DCB0-4498-A90C-0A9724C8E90E}"/>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6" name="Freeform: Shape 355">
                <a:extLst>
                  <a:ext uri="{FF2B5EF4-FFF2-40B4-BE49-F238E27FC236}">
                    <a16:creationId xmlns:a16="http://schemas.microsoft.com/office/drawing/2014/main" id="{39C3BEF9-FC83-4C00-95B6-EC2861CBB06C}"/>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7" name="Freeform: Shape 356">
                <a:extLst>
                  <a:ext uri="{FF2B5EF4-FFF2-40B4-BE49-F238E27FC236}">
                    <a16:creationId xmlns:a16="http://schemas.microsoft.com/office/drawing/2014/main" id="{34110FB4-BABC-4C6E-9FBA-A0F8AEA9517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8" name="Freeform: Shape 357">
                <a:extLst>
                  <a:ext uri="{FF2B5EF4-FFF2-40B4-BE49-F238E27FC236}">
                    <a16:creationId xmlns:a16="http://schemas.microsoft.com/office/drawing/2014/main" id="{6B6DD8A9-E4C6-433F-97CF-F16739935794}"/>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63372D99-7A4F-44DA-8097-E2B1DE037A25}"/>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E36AFE2F-E165-4F47-80DB-72D3767BF0E2}"/>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EAF8BA2F-1068-42C9-BBD9-C7E785E8062E}"/>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19092B33-E440-423F-A0E1-0C9AE114036C}"/>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EBEEBFF2-9209-44F5-A596-87DDFB694539}"/>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08313C56-8FE6-4259-9B4E-8F69D6675419}"/>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3296724E-464C-4F1A-B589-BC16D9B69B85}"/>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15C2AA5D-BA88-4753-90FD-D1639B9A7797}"/>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2AEF0A6-CBE0-4EF3-A37C-6B8FCB7DF9AC}"/>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34859C87-5A7C-447E-B2F2-8D962871A17C}"/>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F3FBEF71-702A-4830-BC6A-3A11983E12FE}"/>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8DAB4C8A-010D-4E1A-B0CD-535835812F9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00617AF6-FE9C-4E97-9A97-EDEB78663BA2}"/>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4521F24B-6D95-404E-98D2-A6AF099CECC9}"/>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42B70BD6-3E0C-4994-8C37-820048E537FE}"/>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A43E7A03-CD9C-4E27-A6F1-876050A35145}"/>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2CEDD9C0-0D31-48B6-8AC7-96BCF9C5EDA0}"/>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F0574380-0E42-4E60-98DD-7FE01D8B6C98}"/>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5" name="Group 234">
              <a:extLst>
                <a:ext uri="{FF2B5EF4-FFF2-40B4-BE49-F238E27FC236}">
                  <a16:creationId xmlns:a16="http://schemas.microsoft.com/office/drawing/2014/main" id="{B9A7D4BB-A784-4072-98D3-B515ECBAF226}"/>
                </a:ext>
              </a:extLst>
            </p:cNvPr>
            <p:cNvGrpSpPr/>
            <p:nvPr/>
          </p:nvGrpSpPr>
          <p:grpSpPr>
            <a:xfrm>
              <a:off x="5142118" y="3142562"/>
              <a:ext cx="937526" cy="248931"/>
              <a:chOff x="1086121" y="389589"/>
              <a:chExt cx="556597" cy="147787"/>
            </a:xfrm>
          </p:grpSpPr>
          <p:sp>
            <p:nvSpPr>
              <p:cNvPr id="236" name="Freeform: Shape 235">
                <a:extLst>
                  <a:ext uri="{FF2B5EF4-FFF2-40B4-BE49-F238E27FC236}">
                    <a16:creationId xmlns:a16="http://schemas.microsoft.com/office/drawing/2014/main" id="{8011B59D-4406-4070-A110-DB6F14E12ADC}"/>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237" name="Freeform: Shape 236">
                <a:extLst>
                  <a:ext uri="{FF2B5EF4-FFF2-40B4-BE49-F238E27FC236}">
                    <a16:creationId xmlns:a16="http://schemas.microsoft.com/office/drawing/2014/main" id="{8E52BDB7-BD49-466A-9878-601E3B5C7214}"/>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238" name="Freeform: Shape 237">
                <a:extLst>
                  <a:ext uri="{FF2B5EF4-FFF2-40B4-BE49-F238E27FC236}">
                    <a16:creationId xmlns:a16="http://schemas.microsoft.com/office/drawing/2014/main" id="{A47EB708-9FCE-4E04-8CA8-71F12075C243}"/>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239" name="Freeform: Shape 238">
                <a:extLst>
                  <a:ext uri="{FF2B5EF4-FFF2-40B4-BE49-F238E27FC236}">
                    <a16:creationId xmlns:a16="http://schemas.microsoft.com/office/drawing/2014/main" id="{BDEB0A45-43D3-43E8-B50D-7B8E5BA0A106}"/>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240" name="Freeform: Shape 239">
                <a:extLst>
                  <a:ext uri="{FF2B5EF4-FFF2-40B4-BE49-F238E27FC236}">
                    <a16:creationId xmlns:a16="http://schemas.microsoft.com/office/drawing/2014/main" id="{98DD1833-CDCA-47FB-8810-9C62D025C62D}"/>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241" name="Freeform: Shape 240">
                <a:extLst>
                  <a:ext uri="{FF2B5EF4-FFF2-40B4-BE49-F238E27FC236}">
                    <a16:creationId xmlns:a16="http://schemas.microsoft.com/office/drawing/2014/main" id="{CEFFF2AA-F7F1-449C-8678-B08324C0A235}"/>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3243702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37" name="Picture Placeholder 36">
            <a:extLst>
              <a:ext uri="{FF2B5EF4-FFF2-40B4-BE49-F238E27FC236}">
                <a16:creationId xmlns:a16="http://schemas.microsoft.com/office/drawing/2014/main" id="{451E572F-0DC3-407E-BA16-CCF2802A6C7E}"/>
              </a:ext>
            </a:extLst>
          </p:cNvPr>
          <p:cNvSpPr>
            <a:spLocks noGrp="1"/>
          </p:cNvSpPr>
          <p:nvPr>
            <p:ph type="pic" sz="quarter" idx="13"/>
          </p:nvPr>
        </p:nvSpPr>
        <p:spPr>
          <a:xfrm>
            <a:off x="0" y="1"/>
            <a:ext cx="12192000" cy="6651019"/>
          </a:xfrm>
          <a:custGeom>
            <a:avLst/>
            <a:gdLst>
              <a:gd name="connsiteX0" fmla="*/ 0 w 12192000"/>
              <a:gd name="connsiteY0" fmla="*/ 0 h 6651019"/>
              <a:gd name="connsiteX1" fmla="*/ 12192000 w 12192000"/>
              <a:gd name="connsiteY1" fmla="*/ 0 h 6651019"/>
              <a:gd name="connsiteX2" fmla="*/ 12192000 w 12192000"/>
              <a:gd name="connsiteY2" fmla="*/ 6651019 h 6651019"/>
              <a:gd name="connsiteX3" fmla="*/ 0 w 12192000"/>
              <a:gd name="connsiteY3" fmla="*/ 6651019 h 6651019"/>
            </a:gdLst>
            <a:ahLst/>
            <a:cxnLst>
              <a:cxn ang="0">
                <a:pos x="connsiteX0" y="connsiteY0"/>
              </a:cxn>
              <a:cxn ang="0">
                <a:pos x="connsiteX1" y="connsiteY1"/>
              </a:cxn>
              <a:cxn ang="0">
                <a:pos x="connsiteX2" y="connsiteY2"/>
              </a:cxn>
              <a:cxn ang="0">
                <a:pos x="connsiteX3" y="connsiteY3"/>
              </a:cxn>
            </a:cxnLst>
            <a:rect l="l" t="t" r="r" b="b"/>
            <a:pathLst>
              <a:path w="12192000" h="6651019">
                <a:moveTo>
                  <a:pt x="0" y="0"/>
                </a:moveTo>
                <a:lnTo>
                  <a:pt x="12192000" y="0"/>
                </a:lnTo>
                <a:lnTo>
                  <a:pt x="12192000" y="6651019"/>
                </a:lnTo>
                <a:lnTo>
                  <a:pt x="0" y="6651019"/>
                </a:lnTo>
                <a:close/>
              </a:path>
            </a:pathLst>
          </a:custGeom>
          <a:solidFill>
            <a:schemeClr val="bg2"/>
          </a:solidFill>
        </p:spPr>
        <p:txBody>
          <a:bodyPr vert="horz" wrap="square" lIns="0" tIns="0" rIns="0" bIns="0" rtlCol="0" anchor="t" anchorCtr="0">
            <a:noAutofit/>
          </a:bodyPr>
          <a:lstStyle>
            <a:lvl1pPr>
              <a:defRPr lang="en-GB" dirty="0">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3215680" y="1412776"/>
            <a:ext cx="5529600" cy="1656000"/>
          </a:xfrm>
          <a:noFill/>
        </p:spPr>
        <p:txBody>
          <a:bodyPr lIns="108000" tIns="108000" rIns="108000" bIns="108000"/>
          <a:lstStyle>
            <a:lvl1pPr marL="0" indent="0" algn="ctr">
              <a:spcAft>
                <a:spcPts val="1200"/>
              </a:spcAft>
              <a:buNone/>
              <a:defRPr sz="2667" b="1">
                <a:solidFill>
                  <a:schemeClr val="bg1"/>
                </a:solidFill>
              </a:defRPr>
            </a:lvl1pPr>
            <a:lvl2pPr marL="0" indent="0" algn="ctr">
              <a:spcAft>
                <a:spcPts val="800"/>
              </a:spcAft>
              <a:buNone/>
              <a:defRPr sz="2133" b="0">
                <a:solidFill>
                  <a:schemeClr val="bg1"/>
                </a:solidFill>
              </a:defRPr>
            </a:lvl2pPr>
            <a:lvl3pPr marL="0" indent="0" algn="ctr">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9" name="Picture 38">
            <a:extLst>
              <a:ext uri="{FF2B5EF4-FFF2-40B4-BE49-F238E27FC236}">
                <a16:creationId xmlns:a16="http://schemas.microsoft.com/office/drawing/2014/main" id="{D97093EF-C18B-4571-9539-EA88F43E93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spTree>
    <p:extLst>
      <p:ext uri="{BB962C8B-B14F-4D97-AF65-F5344CB8AC3E}">
        <p14:creationId xmlns:p14="http://schemas.microsoft.com/office/powerpoint/2010/main" val="1562987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One col content with div bad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9378" y="1484315"/>
            <a:ext cx="11242724" cy="4192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sz="1067"/>
            </a:lvl1pPr>
          </a:lstStyle>
          <a:p>
            <a:fld id="{1C09FDCE-5D62-4B23-A3A3-42FA46788032}" type="datetime1">
              <a:rPr lang="en-GB" smtClean="0"/>
              <a:t>07/05/2019</a:t>
            </a:fld>
            <a:endParaRPr lang="en-GB" dirty="0"/>
          </a:p>
        </p:txBody>
      </p:sp>
      <p:sp>
        <p:nvSpPr>
          <p:cNvPr id="6" name="Slide Number Placeholder 5"/>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pic>
        <p:nvPicPr>
          <p:cNvPr id="7" name="Picture 6">
            <a:extLst>
              <a:ext uri="{FF2B5EF4-FFF2-40B4-BE49-F238E27FC236}">
                <a16:creationId xmlns:a16="http://schemas.microsoft.com/office/drawing/2014/main" id="{97875309-DBEE-4CA7-8DAE-0904387632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1BFF6138-05C3-4CCF-9D7A-322D3D5E0B9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D2014F54-8D49-4999-A102-FF571FDEA313}"/>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018A80D3-7797-4FAC-8362-7278B4D0EC55}"/>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7CBF980-8652-4F53-AA79-8CBA561BB0BB}"/>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FCC24E3C-E088-4CFB-A6F7-18A5B51E5781}"/>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847092DE-9917-4545-99E9-294CB602C821}"/>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3E8D672D-437A-409D-BEEA-E31722F018F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A3593DD6-7050-44F4-A7DF-C91405660FC2}"/>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DD1BD207-CD2B-48B6-8B4F-397D776B6EF9}"/>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1CD11B22-04C1-47C5-AA1B-E2D0CE9FBAC2}"/>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84AFEE5E-01A6-434B-B8AA-4A0D0C580090}"/>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081C8473-DB7B-40C5-8C90-C787B1B5B74D}"/>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3B4861D0-F8D9-4653-BF62-2E24A6A3F4DF}"/>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A0CE8C39-F04E-46AA-B75D-FA573963D63A}"/>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69535577-CB68-4680-BCF6-E3D545CEC9C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6EE324A7-BE32-4E39-8F45-4BB42DB7948E}"/>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3C900D5D-D299-4EDA-9E4E-998E139453D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2F629339-876B-474F-B9CF-71517EDCB798}"/>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3FA90919-6F32-4C6D-923A-2AA6D46FDDC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01C00087-DF71-429F-AF30-3E4589BA3A5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57A52E01-D922-4A92-B11D-E44470AE04EC}"/>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2379E71C-86BF-4AAF-BBE8-D990CF8A147C}"/>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4EEB8D73-D46D-4865-A4B6-8DAB34DAB9D3}"/>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FE23CDA2-FD4D-42F0-8B6C-146CFA9124F2}"/>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A792DE6B-4E59-485F-ADFF-6853BB6370BD}"/>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B5F4BB3E-A22C-425C-974A-2C1D9D1EBA3D}"/>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39EC12E-AD65-4B4A-A65E-7F6B670909A3}"/>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C2661CD9-91AC-4DE3-8ED7-EE773F361BF5}"/>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CC04126A-D164-4AE3-9498-8E70B4328C71}"/>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A173B191-71E0-485C-B478-B452F6149231}"/>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F853F880-2A3E-4000-99F4-D1B82E7BF508}"/>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C19CA515-51CC-4BE8-9C65-FC04A52A8675}"/>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D396C86E-435E-4C34-A280-B869CAC9B6CB}"/>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C1B43F71-9668-44DC-B06A-CE032AC9232E}"/>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EBF06E87-9875-4F08-83AF-A8F520A7953D}"/>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BB02EBD4-7485-43CF-A1F3-8F0EEC665EAE}"/>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25C882A6-CCC4-47F8-8339-AAD119B5A0E0}"/>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D32C2B5B-369B-466C-9B62-66992168C278}"/>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3DD3BB31-4316-4789-B89B-C1F286733CC1}"/>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78DD2411-BE80-4F76-ACB5-1C58AD009CC0}"/>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E7BAB7C8-F104-469F-8A31-7A71B91F2C95}"/>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CBA3EB11-A172-4B21-8921-E8FBD68FD253}"/>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926D969A-D6AF-450B-878D-DAD32BD4813E}"/>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BF4D995E-2492-4DBB-9479-F8B84A3AEC68}"/>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4A01D033-4281-4AD6-9DFF-8D4A7C4C1FB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01509AEB-4B7D-4A79-99CB-A664F494D66C}"/>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86EDCE36-6636-44F8-AF06-5FBBAC5FBDD8}"/>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A0119726-1C0B-41C1-9259-4E05B3DF2201}"/>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5A51C73F-85D4-4EEE-82B1-65677BC14112}"/>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6A9D7B14-F7A2-40B5-BC44-30C87AE62353}"/>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3BE8F686-9E49-4AA7-8CDE-133142AB442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C319FDE7-C27F-49A2-9676-12C936CA2DEB}"/>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D62E4B16-83B4-4608-9E80-49E6075DFCE9}"/>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4877B700-7E8E-44EC-8A24-0631279EF993}"/>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5C5C94C3-96FF-44E6-B902-3D4FD26D8C8B}"/>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F5BC480C-8433-4E7E-AB2C-DA05177A8F8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EDC629F-0511-41A6-8450-A65AB7F4AD65}"/>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EF9E8DDB-7BA0-4455-BA72-A171E1CDEA66}"/>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34031B66-2D14-4BF2-BE5E-1512E81C037B}"/>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A09EABF9-B8D0-4E3A-A576-AAAEF9E6D9A6}"/>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9B4AAD9E-8147-41C2-9AB9-A0ED46F739C1}"/>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3C3515AC-8A11-4167-B9DC-748414E28198}"/>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D6917C00-995F-45B9-8DA6-D06AC1D0E08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1F21FDF9-31A0-4335-8E5C-DD16834777A4}"/>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79B3C2E4-E7DB-4B50-A5DD-F79CEECAA583}"/>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7DAA363C-0A23-4D59-8240-80178A42D54F}"/>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A4DF4AB0-F48E-4B02-BC54-FF42B03112E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D0021E0B-BC59-4352-B30A-9A400968C05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F246CA1A-17F3-4B14-BE59-4796720E0C89}"/>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FEF58148-044D-4600-9510-5209ABA396D5}"/>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565FE19D-86A2-43DD-8CA3-86EC8B301472}"/>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F59E52C8-1575-4001-A259-354389256E1B}"/>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F85572FB-F56A-4951-94F0-1F78C8F642CC}"/>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DA638A4E-C842-415C-979E-90E4EDACD064}"/>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FB6A8D9B-1C4C-4E35-8417-AE8F613DDB19}"/>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26BB485A-EA5B-4693-A179-E1A3E38705F4}"/>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3DD7A7E1-B87D-477E-AB1F-8483ABDFDCBD}"/>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90475BF1-EE6B-41D9-95D6-55D72D14F68F}"/>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CF39025E-5BB3-4FEE-8EE6-B82DFB0831F2}"/>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C139F32D-1653-49CF-8DDB-48208E2B0875}"/>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EE52F1F2-0353-4A02-B218-693764B2D409}"/>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B79791ED-5053-4795-8646-165E689DF424}"/>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4ECDC11B-7993-4035-9CD3-347521F7727B}"/>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38D6D1E2-1897-4F4D-B523-478B951C6C4D}"/>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F9F39D1F-5749-4530-AC5D-E9E17F881782}"/>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1A8952DA-DB9F-47C9-A17E-0884182C1D68}"/>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3F7BC9A1-F7CF-4125-A32B-C87CFD1BCF8F}"/>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08637E67-B5F4-4376-8E32-F4FB9DEDD6F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0C134108-EE92-4683-AF40-ECF419CC7245}"/>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5329F768-45AE-4629-B9C4-CFF225FC7F0E}"/>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6659E14A-5F3C-4556-8284-C93A7118F866}"/>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77A8B1DE-5DEF-4171-A797-75F1A3B1E6C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B067C95A-D5A8-46F5-A93C-38FC471B593C}"/>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1F618F94-B95D-469F-91EA-EABE3E7C05A2}"/>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64FE6634-2757-4A7E-A390-AEAA15F50C35}"/>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4EA55D6F-30AE-4DC3-8A58-AE59FA344C0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A84D156A-9E93-4A6A-AD21-EC1F657717BF}"/>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B3D9D862-A1DB-4BE1-BD54-0EA28709E1C7}"/>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A2033CC9-29A9-4D21-846D-6F91FEA122CA}"/>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2BEDD073-5372-47FA-92D5-9D77C7F7BE7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AE37D9B9-96B8-4A6C-8ADE-819EE4F1CD69}"/>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0C7407DF-5EA9-46F0-B2C4-282B90C2E9C1}"/>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D9356131-E7AB-4376-B381-2BE82D0EE6B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813F3DD-E358-4805-9166-51C25A94967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EDA0D586-CA85-4293-87D6-B928B0591354}"/>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4DAF1EE2-2D89-4B9E-B390-DFE2A9E29B9E}"/>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2475091-510F-4A7F-91D8-A0A7B2223EAF}"/>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A7222FE7-2345-49C2-B13C-476198DA3F73}"/>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0C053B16-650C-4C58-BD66-7C23F6846818}"/>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225D69FF-D5C2-4253-B617-59B8619746F2}"/>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6A50EFEF-68BE-40B5-BAFC-AB888A911041}"/>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68947B52-2FAB-429E-8739-62B744ECE9F9}"/>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91509E35-337A-4B78-8E1F-47E373D14BE5}"/>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E4650BA3-403E-403E-AE2E-70190B0F5741}"/>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82DB9062-3A4B-4961-9CA1-ADD0E15B6366}"/>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BDDF6038-A1A2-4CCC-823A-2136384519EF}"/>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79FC879D-6FAB-4C12-81F1-949C0921943A}"/>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6C2E7E57-C2BB-4A4D-9376-B559CC3FFAEA}"/>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78A4A0ED-99E6-4C18-996B-D353A8754AE4}"/>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F1920A7-2B11-4486-AE9B-B85F421D541F}"/>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18CE713C-F2E8-4D46-8911-42279E647C0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76B2F3CB-8D7F-44A3-AC90-86C9E35E4FDE}"/>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11069339-E9D4-487F-BFD7-5B9D08C90EF2}"/>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760FB150-70D7-4E4F-82F4-C5AF6A0D924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482FA6CA-06B8-4662-9FF8-BB77B78D9414}"/>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7062620F-8D1D-4579-9DAA-D8F77B1FED79}"/>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2C96AD8A-6FF5-4125-A282-7087C93045AA}"/>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227741A5-F0DF-4035-BB68-A84879DC115E}"/>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18AE5F8-64E5-4075-B9F8-B1BCFE930197}"/>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5050AEA-D06B-4F8D-AD1C-F8ECBAB24A15}"/>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B08B34AD-032F-4F91-88CF-40676C25CF1D}"/>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23788B0D-47CA-41B8-BF7B-2BFDB4D97749}"/>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1278776-AD7D-4C63-B41A-F4215F9F926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1E347DFB-91C9-489E-B250-5ED5749497D9}"/>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F9585CB9-F70D-4E6F-806C-8760CC39E45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D7E3329C-0B5B-4ABA-B1F3-15D9620436D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C8D2853-1755-468C-B9FC-E0DEBE36B113}"/>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E36ED2C0-094C-45A6-9B67-AB88D44C6FF8}"/>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C474C685-B5B3-4C12-8EB4-A42309C0C114}"/>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745E376-806B-4742-9879-4A6383D90EB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DFA1A68A-D35A-49FC-8CD1-60B7B5E24025}"/>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25E3CD3A-6AFC-4C1C-A2C1-51D552FFDE6D}"/>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1B326C76-4150-4EBD-BA31-7521CE110E57}"/>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68D204B1-3ABA-4733-9821-046246D6EE00}"/>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062D4E57-77E6-4FA3-91D7-FC04B69E0B6F}"/>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C0CE0B91-8F97-45A7-BF84-7839D99B9A25}"/>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0B4F89FD-4590-43FC-83C4-97D7D57A6E6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8BAF4465-C976-4360-ADBB-7AC84523A70A}"/>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B43C3F7B-F3E7-450E-9EF9-002910B0182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EB178ECF-2324-4D2D-A3ED-D83C7D19EBB8}"/>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FEA8A8E0-A8F9-455D-B9C9-6974BDFD9723}"/>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E39BBA0F-4BDF-4B9E-9B60-46CCC9AC8F93}"/>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F567C38A-023E-4056-A437-2B93F09C65CA}"/>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214C274D-1470-4F5A-B2C0-7329D3A70B32}"/>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19A4CA54-8CAB-4238-8E0D-E964D1393991}"/>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5D32E3BA-D9E7-4E73-8042-1C9B368B6609}"/>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FC08AB01-32D1-4FFD-A887-245983493261}"/>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54F28DE7-A219-46D3-995C-42D33647A52A}"/>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19AFF5BA-5223-45AC-8C86-21FEF00686AD}"/>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83F56D42-5AA6-4114-BCB7-426740285B77}"/>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FE595D45-87FD-474F-BFB4-2A7E589B3628}"/>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7309E233-4FB2-4F62-A226-A730D6D290B0}"/>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17C7B91-3A7D-432E-B8AC-4804A5F7C9E0}"/>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91CD5DF3-96D6-4AF0-91A7-2A2A30990796}"/>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808A1FD-20F6-4EA2-A666-97E4C15CF353}"/>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878BE6B5-DE4D-44C1-BEA3-BAC348A0361F}"/>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0E19993-C0B9-48D1-9C44-023CF1846CE9}"/>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F20EFCB6-D1AA-4D46-9696-8E8E9EE23040}"/>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0B4E08F0-6E3F-4516-8CF4-76B01E44564E}"/>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1B276EE3-8620-46D7-9307-15200A20FA1B}"/>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1DAF6577-DBAD-489D-BC08-43DEEB80BC2E}"/>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766F7677-8A31-44A3-9B9E-05E6FD8D2259}"/>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3EA4DD6D-8823-4BD6-A86C-1B6384D91469}"/>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2760987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2282949"/>
            <a:ext cx="9648448" cy="1362075"/>
          </a:xfrm>
        </p:spPr>
        <p:txBody>
          <a:bodyPr anchor="t"/>
          <a:lstStyle>
            <a:lvl1pPr algn="ctr">
              <a:defRPr sz="4267" b="1" i="0" cap="none" baseline="0">
                <a:solidFill>
                  <a:schemeClr val="tx2"/>
                </a:solidFill>
                <a:latin typeface="Arial" panose="020B0604020202020204" pitchFamily="34" charset="0"/>
              </a:defRPr>
            </a:lvl1pPr>
          </a:lstStyle>
          <a:p>
            <a:r>
              <a:rPr lang="en-US" dirty="0"/>
              <a:t>Click to edit divider title</a:t>
            </a:r>
            <a:endParaRPr lang="en-GB" dirty="0"/>
          </a:p>
        </p:txBody>
      </p:sp>
      <p:sp>
        <p:nvSpPr>
          <p:cNvPr id="4" name="Date Placeholder 3"/>
          <p:cNvSpPr>
            <a:spLocks noGrp="1"/>
          </p:cNvSpPr>
          <p:nvPr>
            <p:ph type="dt" sz="half" idx="10"/>
          </p:nvPr>
        </p:nvSpPr>
        <p:spPr/>
        <p:txBody>
          <a:bodyPr/>
          <a:lstStyle>
            <a:lvl1pPr>
              <a:defRPr sz="1067">
                <a:solidFill>
                  <a:srgbClr val="02205F"/>
                </a:solidFill>
              </a:defRPr>
            </a:lvl1pPr>
          </a:lstStyle>
          <a:p>
            <a:fld id="{6F8DA538-61A1-473D-AFEB-310DDDA7EC96}" type="datetime1">
              <a:rPr lang="en-GB" smtClean="0"/>
              <a:pPr/>
              <a:t>07/05/2019</a:t>
            </a:fld>
            <a:endParaRPr lang="en-GB" dirty="0"/>
          </a:p>
        </p:txBody>
      </p:sp>
      <p:sp>
        <p:nvSpPr>
          <p:cNvPr id="6" name="Slide Number Placeholder 5"/>
          <p:cNvSpPr>
            <a:spLocks noGrp="1"/>
          </p:cNvSpPr>
          <p:nvPr>
            <p:ph type="sldNum" sz="quarter" idx="12"/>
          </p:nvPr>
        </p:nvSpPr>
        <p:spPr/>
        <p:txBody>
          <a:bodyPr/>
          <a:lstStyle>
            <a:lvl1pPr>
              <a:defRPr sz="1067">
                <a:solidFill>
                  <a:srgbClr val="02205F"/>
                </a:solidFill>
              </a:defRPr>
            </a:lvl1pPr>
          </a:lstStyle>
          <a:p>
            <a:fld id="{EB85B6A0-9B80-4880-B7B6-C57A2B42DEC5}" type="slidenum">
              <a:rPr lang="en-GB" smtClean="0"/>
              <a:pPr/>
              <a:t>‹#›</a:t>
            </a:fld>
            <a:endParaRPr lang="en-GB" dirty="0"/>
          </a:p>
        </p:txBody>
      </p:sp>
      <p:pic>
        <p:nvPicPr>
          <p:cNvPr id="35" name="Picture 34">
            <a:extLst>
              <a:ext uri="{FF2B5EF4-FFF2-40B4-BE49-F238E27FC236}">
                <a16:creationId xmlns:a16="http://schemas.microsoft.com/office/drawing/2014/main" id="{7D0B1A66-8B4C-4194-BC35-2A7B3D3546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566" name="Group 565">
            <a:extLst>
              <a:ext uri="{FF2B5EF4-FFF2-40B4-BE49-F238E27FC236}">
                <a16:creationId xmlns:a16="http://schemas.microsoft.com/office/drawing/2014/main" id="{E0E5CC72-8F4B-4916-B566-61203828AD4A}"/>
              </a:ext>
            </a:extLst>
          </p:cNvPr>
          <p:cNvGrpSpPr>
            <a:grpSpLocks noChangeAspect="1"/>
          </p:cNvGrpSpPr>
          <p:nvPr userDrawn="1"/>
        </p:nvGrpSpPr>
        <p:grpSpPr>
          <a:xfrm>
            <a:off x="11026800" y="5742000"/>
            <a:ext cx="707410" cy="770400"/>
            <a:chOff x="4835470" y="2060543"/>
            <a:chExt cx="2515207" cy="2739168"/>
          </a:xfrm>
        </p:grpSpPr>
        <p:grpSp>
          <p:nvGrpSpPr>
            <p:cNvPr id="567" name="Group 566">
              <a:extLst>
                <a:ext uri="{FF2B5EF4-FFF2-40B4-BE49-F238E27FC236}">
                  <a16:creationId xmlns:a16="http://schemas.microsoft.com/office/drawing/2014/main" id="{4E9331D2-5C35-4242-84A3-58F89400474B}"/>
                </a:ext>
              </a:extLst>
            </p:cNvPr>
            <p:cNvGrpSpPr/>
            <p:nvPr userDrawn="1"/>
          </p:nvGrpSpPr>
          <p:grpSpPr>
            <a:xfrm>
              <a:off x="4933061" y="3074161"/>
              <a:ext cx="1841500" cy="622300"/>
              <a:chOff x="4933061" y="3074161"/>
              <a:chExt cx="1841500" cy="622300"/>
            </a:xfrm>
          </p:grpSpPr>
          <p:sp>
            <p:nvSpPr>
              <p:cNvPr id="731" name="Freeform: Shape 730">
                <a:extLst>
                  <a:ext uri="{FF2B5EF4-FFF2-40B4-BE49-F238E27FC236}">
                    <a16:creationId xmlns:a16="http://schemas.microsoft.com/office/drawing/2014/main" id="{65912094-9AE9-40C2-9B86-D6A1BFE41B57}"/>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732" name="Group 731">
                <a:extLst>
                  <a:ext uri="{FF2B5EF4-FFF2-40B4-BE49-F238E27FC236}">
                    <a16:creationId xmlns:a16="http://schemas.microsoft.com/office/drawing/2014/main" id="{A137C6B9-DC47-4106-B677-6867663BE792}"/>
                  </a:ext>
                </a:extLst>
              </p:cNvPr>
              <p:cNvGrpSpPr/>
              <p:nvPr/>
            </p:nvGrpSpPr>
            <p:grpSpPr>
              <a:xfrm>
                <a:off x="5142118" y="3142562"/>
                <a:ext cx="937526" cy="248931"/>
                <a:chOff x="1086121" y="389589"/>
                <a:chExt cx="556597" cy="147787"/>
              </a:xfrm>
            </p:grpSpPr>
            <p:sp>
              <p:nvSpPr>
                <p:cNvPr id="733" name="Freeform: Shape 732">
                  <a:extLst>
                    <a:ext uri="{FF2B5EF4-FFF2-40B4-BE49-F238E27FC236}">
                      <a16:creationId xmlns:a16="http://schemas.microsoft.com/office/drawing/2014/main" id="{6A6266AB-512C-42E2-9940-67C54F8848A0}"/>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734" name="Freeform: Shape 733">
                  <a:extLst>
                    <a:ext uri="{FF2B5EF4-FFF2-40B4-BE49-F238E27FC236}">
                      <a16:creationId xmlns:a16="http://schemas.microsoft.com/office/drawing/2014/main" id="{E91F43B6-910D-4247-8393-4A9D463E16F5}"/>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735" name="Freeform: Shape 734">
                  <a:extLst>
                    <a:ext uri="{FF2B5EF4-FFF2-40B4-BE49-F238E27FC236}">
                      <a16:creationId xmlns:a16="http://schemas.microsoft.com/office/drawing/2014/main" id="{4D5E56FD-D14B-4D9D-90E6-E52B56938528}"/>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736" name="Freeform: Shape 735">
                  <a:extLst>
                    <a:ext uri="{FF2B5EF4-FFF2-40B4-BE49-F238E27FC236}">
                      <a16:creationId xmlns:a16="http://schemas.microsoft.com/office/drawing/2014/main" id="{ED16D52E-0F31-4737-8A61-067B16F72097}"/>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737" name="Freeform: Shape 736">
                  <a:extLst>
                    <a:ext uri="{FF2B5EF4-FFF2-40B4-BE49-F238E27FC236}">
                      <a16:creationId xmlns:a16="http://schemas.microsoft.com/office/drawing/2014/main" id="{C0D91EE7-96F0-4A14-AAAC-6FA86859A57B}"/>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738" name="Freeform: Shape 737">
                  <a:extLst>
                    <a:ext uri="{FF2B5EF4-FFF2-40B4-BE49-F238E27FC236}">
                      <a16:creationId xmlns:a16="http://schemas.microsoft.com/office/drawing/2014/main" id="{64D09876-2B26-4873-9F3E-FCFA1739C893}"/>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568" name="Group 567">
              <a:extLst>
                <a:ext uri="{FF2B5EF4-FFF2-40B4-BE49-F238E27FC236}">
                  <a16:creationId xmlns:a16="http://schemas.microsoft.com/office/drawing/2014/main" id="{9CFB97BD-26A0-463C-AF2D-1421B5E86680}"/>
                </a:ext>
              </a:extLst>
            </p:cNvPr>
            <p:cNvGrpSpPr/>
            <p:nvPr userDrawn="1"/>
          </p:nvGrpSpPr>
          <p:grpSpPr>
            <a:xfrm>
              <a:off x="5181472" y="2349627"/>
              <a:ext cx="1778000" cy="660400"/>
              <a:chOff x="3886104" y="1762220"/>
              <a:chExt cx="1333500" cy="495300"/>
            </a:xfrm>
          </p:grpSpPr>
          <p:sp>
            <p:nvSpPr>
              <p:cNvPr id="723" name="Freeform: Shape 722">
                <a:extLst>
                  <a:ext uri="{FF2B5EF4-FFF2-40B4-BE49-F238E27FC236}">
                    <a16:creationId xmlns:a16="http://schemas.microsoft.com/office/drawing/2014/main" id="{3FB9BBE3-04B6-4C57-83FF-0142D69D3BDE}"/>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4" name="Freeform: Shape 723">
                <a:extLst>
                  <a:ext uri="{FF2B5EF4-FFF2-40B4-BE49-F238E27FC236}">
                    <a16:creationId xmlns:a16="http://schemas.microsoft.com/office/drawing/2014/main" id="{89645506-AB5B-4F6B-9FAB-D25439BB4DF5}"/>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5" name="Freeform: Shape 724">
                <a:extLst>
                  <a:ext uri="{FF2B5EF4-FFF2-40B4-BE49-F238E27FC236}">
                    <a16:creationId xmlns:a16="http://schemas.microsoft.com/office/drawing/2014/main" id="{52141289-B7E1-48FD-B4DD-B8B03D23BED7}"/>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6" name="Freeform: Shape 725">
                <a:extLst>
                  <a:ext uri="{FF2B5EF4-FFF2-40B4-BE49-F238E27FC236}">
                    <a16:creationId xmlns:a16="http://schemas.microsoft.com/office/drawing/2014/main" id="{E90D1D08-6C62-4D42-A3FA-7909660DEA9F}"/>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7" name="Freeform: Shape 726">
                <a:extLst>
                  <a:ext uri="{FF2B5EF4-FFF2-40B4-BE49-F238E27FC236}">
                    <a16:creationId xmlns:a16="http://schemas.microsoft.com/office/drawing/2014/main" id="{41E21DF7-B22E-43FB-86DD-A25206A2F059}"/>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8" name="Freeform: Shape 727">
                <a:extLst>
                  <a:ext uri="{FF2B5EF4-FFF2-40B4-BE49-F238E27FC236}">
                    <a16:creationId xmlns:a16="http://schemas.microsoft.com/office/drawing/2014/main" id="{D5F67B07-31E0-4A71-A050-7EFFE2D4B122}"/>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9" name="Freeform: Shape 728">
                <a:extLst>
                  <a:ext uri="{FF2B5EF4-FFF2-40B4-BE49-F238E27FC236}">
                    <a16:creationId xmlns:a16="http://schemas.microsoft.com/office/drawing/2014/main" id="{52B8371D-9B52-4EF2-9465-3677E57B4A46}"/>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30" name="Freeform: Shape 729">
                <a:extLst>
                  <a:ext uri="{FF2B5EF4-FFF2-40B4-BE49-F238E27FC236}">
                    <a16:creationId xmlns:a16="http://schemas.microsoft.com/office/drawing/2014/main" id="{E94B3CBD-3C9F-449C-B88C-0068F87825E6}"/>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69" name="Group 568">
              <a:extLst>
                <a:ext uri="{FF2B5EF4-FFF2-40B4-BE49-F238E27FC236}">
                  <a16:creationId xmlns:a16="http://schemas.microsoft.com/office/drawing/2014/main" id="{AE525D40-2F7C-4B2C-9DA1-023390A8FE19}"/>
                </a:ext>
              </a:extLst>
            </p:cNvPr>
            <p:cNvGrpSpPr/>
            <p:nvPr userDrawn="1"/>
          </p:nvGrpSpPr>
          <p:grpSpPr>
            <a:xfrm>
              <a:off x="5075678" y="2220850"/>
              <a:ext cx="1817235" cy="721832"/>
              <a:chOff x="5075678" y="2220850"/>
              <a:chExt cx="1817235" cy="721832"/>
            </a:xfrm>
          </p:grpSpPr>
          <p:sp>
            <p:nvSpPr>
              <p:cNvPr id="686" name="Freeform: Shape 685">
                <a:extLst>
                  <a:ext uri="{FF2B5EF4-FFF2-40B4-BE49-F238E27FC236}">
                    <a16:creationId xmlns:a16="http://schemas.microsoft.com/office/drawing/2014/main" id="{DC21CFD7-6276-4E07-ABE1-4ADDC513805F}"/>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7" name="Freeform: Shape 686">
                <a:extLst>
                  <a:ext uri="{FF2B5EF4-FFF2-40B4-BE49-F238E27FC236}">
                    <a16:creationId xmlns:a16="http://schemas.microsoft.com/office/drawing/2014/main" id="{411364A5-AB3E-4AA5-B8AF-2CB2D85FDC63}"/>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8" name="Freeform: Shape 687">
                <a:extLst>
                  <a:ext uri="{FF2B5EF4-FFF2-40B4-BE49-F238E27FC236}">
                    <a16:creationId xmlns:a16="http://schemas.microsoft.com/office/drawing/2014/main" id="{DED81090-5F05-4D4B-9A51-7EDB8B5D37EA}"/>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9" name="Freeform: Shape 688">
                <a:extLst>
                  <a:ext uri="{FF2B5EF4-FFF2-40B4-BE49-F238E27FC236}">
                    <a16:creationId xmlns:a16="http://schemas.microsoft.com/office/drawing/2014/main" id="{BAA9F497-B0AE-4DB6-A5D4-BE99EF25DB2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0" name="Freeform: Shape 689">
                <a:extLst>
                  <a:ext uri="{FF2B5EF4-FFF2-40B4-BE49-F238E27FC236}">
                    <a16:creationId xmlns:a16="http://schemas.microsoft.com/office/drawing/2014/main" id="{A4ABCDC3-43D8-43F8-8273-F8BC98870881}"/>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1" name="Freeform: Shape 690">
                <a:extLst>
                  <a:ext uri="{FF2B5EF4-FFF2-40B4-BE49-F238E27FC236}">
                    <a16:creationId xmlns:a16="http://schemas.microsoft.com/office/drawing/2014/main" id="{66849AF4-02C9-47FB-A112-CF969B91D797}"/>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2" name="Freeform: Shape 691">
                <a:extLst>
                  <a:ext uri="{FF2B5EF4-FFF2-40B4-BE49-F238E27FC236}">
                    <a16:creationId xmlns:a16="http://schemas.microsoft.com/office/drawing/2014/main" id="{01A3A059-B841-4237-B3ED-616CBF92593F}"/>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3" name="Freeform: Shape 692">
                <a:extLst>
                  <a:ext uri="{FF2B5EF4-FFF2-40B4-BE49-F238E27FC236}">
                    <a16:creationId xmlns:a16="http://schemas.microsoft.com/office/drawing/2014/main" id="{0F72EDB5-7D60-4555-A0FE-7D0EC3315F88}"/>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4" name="Freeform: Shape 693">
                <a:extLst>
                  <a:ext uri="{FF2B5EF4-FFF2-40B4-BE49-F238E27FC236}">
                    <a16:creationId xmlns:a16="http://schemas.microsoft.com/office/drawing/2014/main" id="{A9F2DAC9-E8A4-4DE8-B8DF-C47911958AD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5" name="Freeform: Shape 694">
                <a:extLst>
                  <a:ext uri="{FF2B5EF4-FFF2-40B4-BE49-F238E27FC236}">
                    <a16:creationId xmlns:a16="http://schemas.microsoft.com/office/drawing/2014/main" id="{71BB0148-7369-4D29-A813-81F2A5057B72}"/>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6" name="Freeform: Shape 695">
                <a:extLst>
                  <a:ext uri="{FF2B5EF4-FFF2-40B4-BE49-F238E27FC236}">
                    <a16:creationId xmlns:a16="http://schemas.microsoft.com/office/drawing/2014/main" id="{7AB97412-45E8-441A-8432-B5F35B825695}"/>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7" name="Freeform: Shape 696">
                <a:extLst>
                  <a:ext uri="{FF2B5EF4-FFF2-40B4-BE49-F238E27FC236}">
                    <a16:creationId xmlns:a16="http://schemas.microsoft.com/office/drawing/2014/main" id="{B1A231DA-8ED8-40B3-91E4-64D416908C1F}"/>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8" name="Freeform: Shape 697">
                <a:extLst>
                  <a:ext uri="{FF2B5EF4-FFF2-40B4-BE49-F238E27FC236}">
                    <a16:creationId xmlns:a16="http://schemas.microsoft.com/office/drawing/2014/main" id="{A5C3F639-5B7E-482D-8869-E0EE85F43EEA}"/>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9" name="Freeform: Shape 698">
                <a:extLst>
                  <a:ext uri="{FF2B5EF4-FFF2-40B4-BE49-F238E27FC236}">
                    <a16:creationId xmlns:a16="http://schemas.microsoft.com/office/drawing/2014/main" id="{2519E0EB-A0CF-4D74-A942-2C3F9DED2432}"/>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0" name="Freeform: Shape 699">
                <a:extLst>
                  <a:ext uri="{FF2B5EF4-FFF2-40B4-BE49-F238E27FC236}">
                    <a16:creationId xmlns:a16="http://schemas.microsoft.com/office/drawing/2014/main" id="{9FC3EDDB-9742-4BB4-A756-158803265C10}"/>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1" name="Freeform: Shape 700">
                <a:extLst>
                  <a:ext uri="{FF2B5EF4-FFF2-40B4-BE49-F238E27FC236}">
                    <a16:creationId xmlns:a16="http://schemas.microsoft.com/office/drawing/2014/main" id="{6CF904DD-8046-4B3C-9CB8-B07CF2167A6F}"/>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2" name="Freeform: Shape 701">
                <a:extLst>
                  <a:ext uri="{FF2B5EF4-FFF2-40B4-BE49-F238E27FC236}">
                    <a16:creationId xmlns:a16="http://schemas.microsoft.com/office/drawing/2014/main" id="{511D9282-BB97-4224-B39F-6F8CEAD48D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3" name="Freeform: Shape 702">
                <a:extLst>
                  <a:ext uri="{FF2B5EF4-FFF2-40B4-BE49-F238E27FC236}">
                    <a16:creationId xmlns:a16="http://schemas.microsoft.com/office/drawing/2014/main" id="{E2C56B33-1671-4033-A9C5-11057C8D4D35}"/>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4" name="Freeform: Shape 703">
                <a:extLst>
                  <a:ext uri="{FF2B5EF4-FFF2-40B4-BE49-F238E27FC236}">
                    <a16:creationId xmlns:a16="http://schemas.microsoft.com/office/drawing/2014/main" id="{224EC9A0-1F53-40F4-8CD6-FBC1BD8B8173}"/>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5" name="Freeform: Shape 704">
                <a:extLst>
                  <a:ext uri="{FF2B5EF4-FFF2-40B4-BE49-F238E27FC236}">
                    <a16:creationId xmlns:a16="http://schemas.microsoft.com/office/drawing/2014/main" id="{ED6431F1-2318-4125-BDDD-6719C66DE704}"/>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6" name="Freeform: Shape 705">
                <a:extLst>
                  <a:ext uri="{FF2B5EF4-FFF2-40B4-BE49-F238E27FC236}">
                    <a16:creationId xmlns:a16="http://schemas.microsoft.com/office/drawing/2014/main" id="{D7E0847F-3757-4CEE-8E8D-3ECF63EE5274}"/>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7" name="Freeform: Shape 706">
                <a:extLst>
                  <a:ext uri="{FF2B5EF4-FFF2-40B4-BE49-F238E27FC236}">
                    <a16:creationId xmlns:a16="http://schemas.microsoft.com/office/drawing/2014/main" id="{CC5C9945-A101-4A14-82D8-9ED48F4977DB}"/>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8" name="Freeform: Shape 707">
                <a:extLst>
                  <a:ext uri="{FF2B5EF4-FFF2-40B4-BE49-F238E27FC236}">
                    <a16:creationId xmlns:a16="http://schemas.microsoft.com/office/drawing/2014/main" id="{D7D18F81-C5EC-42D4-94AD-F709DF6EDD80}"/>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9" name="Freeform: Shape 708">
                <a:extLst>
                  <a:ext uri="{FF2B5EF4-FFF2-40B4-BE49-F238E27FC236}">
                    <a16:creationId xmlns:a16="http://schemas.microsoft.com/office/drawing/2014/main" id="{63A5047C-9A82-4B5E-8FA1-FB3178D5A740}"/>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0" name="Freeform: Shape 709">
                <a:extLst>
                  <a:ext uri="{FF2B5EF4-FFF2-40B4-BE49-F238E27FC236}">
                    <a16:creationId xmlns:a16="http://schemas.microsoft.com/office/drawing/2014/main" id="{A1E87947-1464-423A-B3C2-43000D454F45}"/>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1" name="Freeform: Shape 710">
                <a:extLst>
                  <a:ext uri="{FF2B5EF4-FFF2-40B4-BE49-F238E27FC236}">
                    <a16:creationId xmlns:a16="http://schemas.microsoft.com/office/drawing/2014/main" id="{A20E0BFE-90BE-4A3B-933D-F9EE00154D52}"/>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2" name="Freeform: Shape 711">
                <a:extLst>
                  <a:ext uri="{FF2B5EF4-FFF2-40B4-BE49-F238E27FC236}">
                    <a16:creationId xmlns:a16="http://schemas.microsoft.com/office/drawing/2014/main" id="{F2A1D97F-5A2A-4442-8952-952694DF8F11}"/>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3" name="Freeform: Shape 712">
                <a:extLst>
                  <a:ext uri="{FF2B5EF4-FFF2-40B4-BE49-F238E27FC236}">
                    <a16:creationId xmlns:a16="http://schemas.microsoft.com/office/drawing/2014/main" id="{CB3AF848-BDE8-4B82-ADB7-A9C2335C88F6}"/>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4" name="Freeform: Shape 713">
                <a:extLst>
                  <a:ext uri="{FF2B5EF4-FFF2-40B4-BE49-F238E27FC236}">
                    <a16:creationId xmlns:a16="http://schemas.microsoft.com/office/drawing/2014/main" id="{41E28A05-B34E-4A45-98A9-77192A8429FB}"/>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5" name="Freeform: Shape 714">
                <a:extLst>
                  <a:ext uri="{FF2B5EF4-FFF2-40B4-BE49-F238E27FC236}">
                    <a16:creationId xmlns:a16="http://schemas.microsoft.com/office/drawing/2014/main" id="{4E711A31-F83C-4556-B55A-B95F6FBED482}"/>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6" name="Freeform: Shape 715">
                <a:extLst>
                  <a:ext uri="{FF2B5EF4-FFF2-40B4-BE49-F238E27FC236}">
                    <a16:creationId xmlns:a16="http://schemas.microsoft.com/office/drawing/2014/main" id="{0ECE4D4B-8FC3-423D-9805-905F5A1BB07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7" name="Freeform: Shape 716">
                <a:extLst>
                  <a:ext uri="{FF2B5EF4-FFF2-40B4-BE49-F238E27FC236}">
                    <a16:creationId xmlns:a16="http://schemas.microsoft.com/office/drawing/2014/main" id="{69F2FBA4-5DD1-431A-8073-76EA13299668}"/>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8" name="Freeform: Shape 717">
                <a:extLst>
                  <a:ext uri="{FF2B5EF4-FFF2-40B4-BE49-F238E27FC236}">
                    <a16:creationId xmlns:a16="http://schemas.microsoft.com/office/drawing/2014/main" id="{28F06D47-DFDC-4C60-8996-7C8AB95516E3}"/>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9" name="Freeform: Shape 718">
                <a:extLst>
                  <a:ext uri="{FF2B5EF4-FFF2-40B4-BE49-F238E27FC236}">
                    <a16:creationId xmlns:a16="http://schemas.microsoft.com/office/drawing/2014/main" id="{50C61B22-B543-4111-B72B-B058E66A13CC}"/>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0" name="Freeform: Shape 719">
                <a:extLst>
                  <a:ext uri="{FF2B5EF4-FFF2-40B4-BE49-F238E27FC236}">
                    <a16:creationId xmlns:a16="http://schemas.microsoft.com/office/drawing/2014/main" id="{527BBB44-BD93-4D18-95CA-BA78758779E7}"/>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1" name="Freeform: Shape 720">
                <a:extLst>
                  <a:ext uri="{FF2B5EF4-FFF2-40B4-BE49-F238E27FC236}">
                    <a16:creationId xmlns:a16="http://schemas.microsoft.com/office/drawing/2014/main" id="{64D1C651-4F3F-4912-A242-22C68977D0B0}"/>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2" name="Freeform: Shape 721">
                <a:extLst>
                  <a:ext uri="{FF2B5EF4-FFF2-40B4-BE49-F238E27FC236}">
                    <a16:creationId xmlns:a16="http://schemas.microsoft.com/office/drawing/2014/main" id="{249C2385-1B07-496E-A7A5-912D6A950D34}"/>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0" name="Group 569">
              <a:extLst>
                <a:ext uri="{FF2B5EF4-FFF2-40B4-BE49-F238E27FC236}">
                  <a16:creationId xmlns:a16="http://schemas.microsoft.com/office/drawing/2014/main" id="{66A6104D-B81D-4C41-8210-115E3C6B9543}"/>
                </a:ext>
              </a:extLst>
            </p:cNvPr>
            <p:cNvGrpSpPr/>
            <p:nvPr userDrawn="1"/>
          </p:nvGrpSpPr>
          <p:grpSpPr>
            <a:xfrm>
              <a:off x="4835470" y="2976536"/>
              <a:ext cx="1854509" cy="636271"/>
              <a:chOff x="4835470" y="2976536"/>
              <a:chExt cx="1854509" cy="636271"/>
            </a:xfrm>
          </p:grpSpPr>
          <p:sp>
            <p:nvSpPr>
              <p:cNvPr id="651" name="Freeform: Shape 650">
                <a:extLst>
                  <a:ext uri="{FF2B5EF4-FFF2-40B4-BE49-F238E27FC236}">
                    <a16:creationId xmlns:a16="http://schemas.microsoft.com/office/drawing/2014/main" id="{ED630D6D-C559-45D5-BF8D-48B0B5D18EC2}"/>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AD32665A-29C7-4443-B91D-9F8122BC8CFD}"/>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3" name="Freeform: Shape 652">
                <a:extLst>
                  <a:ext uri="{FF2B5EF4-FFF2-40B4-BE49-F238E27FC236}">
                    <a16:creationId xmlns:a16="http://schemas.microsoft.com/office/drawing/2014/main" id="{1A79125B-2F35-4435-9636-830BFF70CDF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54" name="Group 653">
                <a:extLst>
                  <a:ext uri="{FF2B5EF4-FFF2-40B4-BE49-F238E27FC236}">
                    <a16:creationId xmlns:a16="http://schemas.microsoft.com/office/drawing/2014/main" id="{0D47F282-4041-49D8-B970-081469F6E8FC}"/>
                  </a:ext>
                </a:extLst>
              </p:cNvPr>
              <p:cNvGrpSpPr/>
              <p:nvPr/>
            </p:nvGrpSpPr>
            <p:grpSpPr>
              <a:xfrm>
                <a:off x="4835470" y="2976536"/>
                <a:ext cx="1854509" cy="635000"/>
                <a:chOff x="4835470" y="2976536"/>
                <a:chExt cx="1854509" cy="635000"/>
              </a:xfrm>
            </p:grpSpPr>
            <p:sp>
              <p:nvSpPr>
                <p:cNvPr id="663" name="Freeform: Shape 662">
                  <a:extLst>
                    <a:ext uri="{FF2B5EF4-FFF2-40B4-BE49-F238E27FC236}">
                      <a16:creationId xmlns:a16="http://schemas.microsoft.com/office/drawing/2014/main" id="{B2D13D88-08EE-4672-8247-0E10528092CC}"/>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4" name="Freeform: Shape 663">
                  <a:extLst>
                    <a:ext uri="{FF2B5EF4-FFF2-40B4-BE49-F238E27FC236}">
                      <a16:creationId xmlns:a16="http://schemas.microsoft.com/office/drawing/2014/main" id="{A205C3FC-0924-40E1-A6BC-E8398860F393}"/>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65" name="Group 664">
                  <a:extLst>
                    <a:ext uri="{FF2B5EF4-FFF2-40B4-BE49-F238E27FC236}">
                      <a16:creationId xmlns:a16="http://schemas.microsoft.com/office/drawing/2014/main" id="{CC250C42-8508-42F8-9C4A-1969C70B6F12}"/>
                    </a:ext>
                  </a:extLst>
                </p:cNvPr>
                <p:cNvGrpSpPr/>
                <p:nvPr/>
              </p:nvGrpSpPr>
              <p:grpSpPr>
                <a:xfrm>
                  <a:off x="4835779" y="2976536"/>
                  <a:ext cx="1854200" cy="635000"/>
                  <a:chOff x="4835779" y="2976536"/>
                  <a:chExt cx="1854200" cy="635000"/>
                </a:xfrm>
              </p:grpSpPr>
              <p:sp>
                <p:nvSpPr>
                  <p:cNvPr id="666" name="Freeform: Shape 665">
                    <a:extLst>
                      <a:ext uri="{FF2B5EF4-FFF2-40B4-BE49-F238E27FC236}">
                        <a16:creationId xmlns:a16="http://schemas.microsoft.com/office/drawing/2014/main" id="{54BF3803-7961-4204-B782-8A1CD4543B1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7" name="Freeform: Shape 666">
                    <a:extLst>
                      <a:ext uri="{FF2B5EF4-FFF2-40B4-BE49-F238E27FC236}">
                        <a16:creationId xmlns:a16="http://schemas.microsoft.com/office/drawing/2014/main" id="{0EBCCE33-1E66-4CC6-9209-5D5FF3F33D3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8" name="Freeform: Shape 667">
                    <a:extLst>
                      <a:ext uri="{FF2B5EF4-FFF2-40B4-BE49-F238E27FC236}">
                        <a16:creationId xmlns:a16="http://schemas.microsoft.com/office/drawing/2014/main" id="{B78BCAB3-B81C-4C14-97A6-8102E03A8CAF}"/>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9" name="Freeform: Shape 668">
                    <a:extLst>
                      <a:ext uri="{FF2B5EF4-FFF2-40B4-BE49-F238E27FC236}">
                        <a16:creationId xmlns:a16="http://schemas.microsoft.com/office/drawing/2014/main" id="{11698BFD-D266-468D-B566-07938F4F0DA4}"/>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0" name="Freeform: Shape 669">
                    <a:extLst>
                      <a:ext uri="{FF2B5EF4-FFF2-40B4-BE49-F238E27FC236}">
                        <a16:creationId xmlns:a16="http://schemas.microsoft.com/office/drawing/2014/main" id="{A4CDE36D-D132-400B-BCB0-BF37FC2CF3F4}"/>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1" name="Freeform: Shape 670">
                    <a:extLst>
                      <a:ext uri="{FF2B5EF4-FFF2-40B4-BE49-F238E27FC236}">
                        <a16:creationId xmlns:a16="http://schemas.microsoft.com/office/drawing/2014/main" id="{791054C7-4ED3-4656-9EC9-3129CD279BFD}"/>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2" name="Freeform: Shape 671">
                    <a:extLst>
                      <a:ext uri="{FF2B5EF4-FFF2-40B4-BE49-F238E27FC236}">
                        <a16:creationId xmlns:a16="http://schemas.microsoft.com/office/drawing/2014/main" id="{72DF42CF-5DE4-44AD-9351-5E4E301349E6}"/>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3" name="Freeform: Shape 672">
                    <a:extLst>
                      <a:ext uri="{FF2B5EF4-FFF2-40B4-BE49-F238E27FC236}">
                        <a16:creationId xmlns:a16="http://schemas.microsoft.com/office/drawing/2014/main" id="{0579999D-D7E3-4CB9-A40E-91F84D0AAB19}"/>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4" name="Freeform: Shape 673">
                    <a:extLst>
                      <a:ext uri="{FF2B5EF4-FFF2-40B4-BE49-F238E27FC236}">
                        <a16:creationId xmlns:a16="http://schemas.microsoft.com/office/drawing/2014/main" id="{36E5A963-8160-44C7-B334-3AEF56F28270}"/>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5" name="Freeform: Shape 674">
                    <a:extLst>
                      <a:ext uri="{FF2B5EF4-FFF2-40B4-BE49-F238E27FC236}">
                        <a16:creationId xmlns:a16="http://schemas.microsoft.com/office/drawing/2014/main" id="{DBCECE41-CD06-43E2-9D98-CC8CCB2C175A}"/>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6" name="Freeform: Shape 675">
                    <a:extLst>
                      <a:ext uri="{FF2B5EF4-FFF2-40B4-BE49-F238E27FC236}">
                        <a16:creationId xmlns:a16="http://schemas.microsoft.com/office/drawing/2014/main" id="{A2155F22-EDD5-427A-A033-41FEF969D1A6}"/>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7" name="Freeform: Shape 676">
                    <a:extLst>
                      <a:ext uri="{FF2B5EF4-FFF2-40B4-BE49-F238E27FC236}">
                        <a16:creationId xmlns:a16="http://schemas.microsoft.com/office/drawing/2014/main" id="{F413BA4C-1A81-4C12-AF08-2D29412C77B0}"/>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8" name="Freeform: Shape 677">
                    <a:extLst>
                      <a:ext uri="{FF2B5EF4-FFF2-40B4-BE49-F238E27FC236}">
                        <a16:creationId xmlns:a16="http://schemas.microsoft.com/office/drawing/2014/main" id="{18114691-EA5F-4926-A41A-FC902A67F67B}"/>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9" name="Freeform: Shape 678">
                    <a:extLst>
                      <a:ext uri="{FF2B5EF4-FFF2-40B4-BE49-F238E27FC236}">
                        <a16:creationId xmlns:a16="http://schemas.microsoft.com/office/drawing/2014/main" id="{1C853F59-A2AF-4AEA-BBEB-EDBD769B4F86}"/>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0" name="Freeform: Shape 679">
                    <a:extLst>
                      <a:ext uri="{FF2B5EF4-FFF2-40B4-BE49-F238E27FC236}">
                        <a16:creationId xmlns:a16="http://schemas.microsoft.com/office/drawing/2014/main" id="{A06DD6BA-7EC0-4ABF-B415-54C272D5AA3B}"/>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1" name="Freeform: Shape 680">
                    <a:extLst>
                      <a:ext uri="{FF2B5EF4-FFF2-40B4-BE49-F238E27FC236}">
                        <a16:creationId xmlns:a16="http://schemas.microsoft.com/office/drawing/2014/main" id="{310FA600-65F3-4E50-AF53-194427D2EC7B}"/>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2" name="Freeform: Shape 681">
                    <a:extLst>
                      <a:ext uri="{FF2B5EF4-FFF2-40B4-BE49-F238E27FC236}">
                        <a16:creationId xmlns:a16="http://schemas.microsoft.com/office/drawing/2014/main" id="{7CAB84D2-913D-4769-B2CE-596ED32DC17A}"/>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3" name="Freeform: Shape 682">
                    <a:extLst>
                      <a:ext uri="{FF2B5EF4-FFF2-40B4-BE49-F238E27FC236}">
                        <a16:creationId xmlns:a16="http://schemas.microsoft.com/office/drawing/2014/main" id="{AFD364FF-44CB-4424-ADAD-331A3FFC8D7D}"/>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4" name="Freeform: Shape 683">
                    <a:extLst>
                      <a:ext uri="{FF2B5EF4-FFF2-40B4-BE49-F238E27FC236}">
                        <a16:creationId xmlns:a16="http://schemas.microsoft.com/office/drawing/2014/main" id="{0F1D2CC6-8C38-4B23-9E65-C6AD5CF8B8D7}"/>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5" name="Freeform: Shape 684">
                    <a:extLst>
                      <a:ext uri="{FF2B5EF4-FFF2-40B4-BE49-F238E27FC236}">
                        <a16:creationId xmlns:a16="http://schemas.microsoft.com/office/drawing/2014/main" id="{913F2C64-8A2E-45D3-B407-53772704B64B}"/>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655" name="Freeform: Shape 654">
                <a:extLst>
                  <a:ext uri="{FF2B5EF4-FFF2-40B4-BE49-F238E27FC236}">
                    <a16:creationId xmlns:a16="http://schemas.microsoft.com/office/drawing/2014/main" id="{1850C3FF-AD8E-4D48-BA84-B18366494503}"/>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8E8143BD-8E87-4449-A6DF-A4993B4675CC}"/>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ED7C3987-3815-4536-ABAD-709182AECCAF}"/>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0486A784-4BA7-44F1-A6BF-91B0FCF6B1CA}"/>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C7CAA8DB-A568-4AA0-9746-25BD884C62AC}"/>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D1B1398B-20AD-414E-8ECA-7D806D48B89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1" name="Freeform: Shape 660">
                <a:extLst>
                  <a:ext uri="{FF2B5EF4-FFF2-40B4-BE49-F238E27FC236}">
                    <a16:creationId xmlns:a16="http://schemas.microsoft.com/office/drawing/2014/main" id="{2532B985-ACF0-4FC5-A19F-2A16E9D0D7D1}"/>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2" name="Freeform: Shape 661">
                <a:extLst>
                  <a:ext uri="{FF2B5EF4-FFF2-40B4-BE49-F238E27FC236}">
                    <a16:creationId xmlns:a16="http://schemas.microsoft.com/office/drawing/2014/main" id="{5C1ED47A-AF28-4401-89F3-288A3300374A}"/>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1" name="Group 570">
              <a:extLst>
                <a:ext uri="{FF2B5EF4-FFF2-40B4-BE49-F238E27FC236}">
                  <a16:creationId xmlns:a16="http://schemas.microsoft.com/office/drawing/2014/main" id="{E1562BA4-356B-4038-8944-8EC500748AB2}"/>
                </a:ext>
              </a:extLst>
            </p:cNvPr>
            <p:cNvGrpSpPr/>
            <p:nvPr userDrawn="1"/>
          </p:nvGrpSpPr>
          <p:grpSpPr>
            <a:xfrm>
              <a:off x="5795150" y="2060543"/>
              <a:ext cx="266700" cy="215900"/>
              <a:chOff x="5795150" y="2060543"/>
              <a:chExt cx="266700" cy="215900"/>
            </a:xfrm>
          </p:grpSpPr>
          <p:sp>
            <p:nvSpPr>
              <p:cNvPr id="644" name="Freeform: Shape 643">
                <a:extLst>
                  <a:ext uri="{FF2B5EF4-FFF2-40B4-BE49-F238E27FC236}">
                    <a16:creationId xmlns:a16="http://schemas.microsoft.com/office/drawing/2014/main" id="{E854B175-3A6B-4785-BB05-6690E8C9F632}"/>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5" name="Freeform: Shape 644">
                <a:extLst>
                  <a:ext uri="{FF2B5EF4-FFF2-40B4-BE49-F238E27FC236}">
                    <a16:creationId xmlns:a16="http://schemas.microsoft.com/office/drawing/2014/main" id="{BEC293C0-D545-4C19-B190-BF653B9FD391}"/>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D24997FC-51BD-472B-9A96-F7A013D66E8D}"/>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CB4AF728-8109-4912-A5E3-9F465ABDF3F3}"/>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5256BE38-2D88-46FA-8788-026C2855B24B}"/>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63B016B3-51DA-494E-847D-0C98A80C634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E3DE458C-D311-4BDB-81C9-CD63AC2F66D0}"/>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2" name="Group 571">
              <a:extLst>
                <a:ext uri="{FF2B5EF4-FFF2-40B4-BE49-F238E27FC236}">
                  <a16:creationId xmlns:a16="http://schemas.microsoft.com/office/drawing/2014/main" id="{A5B2A8AD-FFAF-4C9C-AF52-B3125392BFDB}"/>
                </a:ext>
              </a:extLst>
            </p:cNvPr>
            <p:cNvGrpSpPr/>
            <p:nvPr userDrawn="1"/>
          </p:nvGrpSpPr>
          <p:grpSpPr>
            <a:xfrm>
              <a:off x="5792217" y="2890139"/>
              <a:ext cx="281942" cy="140888"/>
              <a:chOff x="5792217" y="2890139"/>
              <a:chExt cx="281942" cy="140888"/>
            </a:xfrm>
          </p:grpSpPr>
          <p:sp>
            <p:nvSpPr>
              <p:cNvPr id="637" name="Freeform: Shape 636">
                <a:extLst>
                  <a:ext uri="{FF2B5EF4-FFF2-40B4-BE49-F238E27FC236}">
                    <a16:creationId xmlns:a16="http://schemas.microsoft.com/office/drawing/2014/main" id="{7272876A-35EF-441D-98EF-A8E9A1FA50D2}"/>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A205E414-6632-45CF-ACFF-725677F77172}"/>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A6A43B67-581E-4838-A692-DED6196C66EE}"/>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E0666A5A-0B51-4177-9B27-BE2F923F8574}"/>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DFDB26B1-9B75-44B8-910A-4A2C9B37E5F5}"/>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ED98426B-BB93-42A4-93F7-9726D0B87291}"/>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20B8E3DE-C9F8-4B5B-9D64-FAAE8D7D2456}"/>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3" name="Group 572">
              <a:extLst>
                <a:ext uri="{FF2B5EF4-FFF2-40B4-BE49-F238E27FC236}">
                  <a16:creationId xmlns:a16="http://schemas.microsoft.com/office/drawing/2014/main" id="{DDCAD030-F939-4F7C-A91B-202283A2574A}"/>
                </a:ext>
              </a:extLst>
            </p:cNvPr>
            <p:cNvGrpSpPr/>
            <p:nvPr userDrawn="1"/>
          </p:nvGrpSpPr>
          <p:grpSpPr>
            <a:xfrm>
              <a:off x="5780786" y="3479038"/>
              <a:ext cx="276607" cy="172593"/>
              <a:chOff x="5780786" y="3479038"/>
              <a:chExt cx="276607" cy="172593"/>
            </a:xfrm>
          </p:grpSpPr>
          <p:sp>
            <p:nvSpPr>
              <p:cNvPr id="630" name="Freeform: Shape 629">
                <a:extLst>
                  <a:ext uri="{FF2B5EF4-FFF2-40B4-BE49-F238E27FC236}">
                    <a16:creationId xmlns:a16="http://schemas.microsoft.com/office/drawing/2014/main" id="{D07CA1A6-0BA9-4FFC-990B-A524266C4859}"/>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68602EF1-6F25-41EF-A045-F126EC896AA8}"/>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DB40564A-61FE-4458-B645-123B9E48951C}"/>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D7D811A2-412B-4771-A965-075DAB489637}"/>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34350595-2488-4F48-968F-77A26E06D507}"/>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C5E0BC28-1438-4351-98C5-11E3BF4B12CC}"/>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E0079EF1-8EF8-4D59-9C98-F6C6B1A806CD}"/>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4" name="Group 573">
              <a:extLst>
                <a:ext uri="{FF2B5EF4-FFF2-40B4-BE49-F238E27FC236}">
                  <a16:creationId xmlns:a16="http://schemas.microsoft.com/office/drawing/2014/main" id="{95AC537C-65F4-4885-9C47-72A5A9C94A4D}"/>
                </a:ext>
              </a:extLst>
            </p:cNvPr>
            <p:cNvGrpSpPr/>
            <p:nvPr userDrawn="1"/>
          </p:nvGrpSpPr>
          <p:grpSpPr>
            <a:xfrm>
              <a:off x="5780531" y="4291711"/>
              <a:ext cx="288418" cy="508000"/>
              <a:chOff x="5780531" y="4291711"/>
              <a:chExt cx="288418" cy="508000"/>
            </a:xfrm>
          </p:grpSpPr>
          <p:sp>
            <p:nvSpPr>
              <p:cNvPr id="617" name="Freeform: Shape 616">
                <a:extLst>
                  <a:ext uri="{FF2B5EF4-FFF2-40B4-BE49-F238E27FC236}">
                    <a16:creationId xmlns:a16="http://schemas.microsoft.com/office/drawing/2014/main" id="{6B870A54-D813-4067-B9A4-7C93D7DCA309}"/>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67E397B9-6DCC-4550-98FC-D888946C5576}"/>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F4288171-073A-469B-85E9-81A00000EF6E}"/>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5FEAF64E-52F5-4B5E-9B23-5771EC15B602}"/>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59E839C1-6D5B-406C-BA86-CA074CC2261A}"/>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55F6D5BE-05AB-49DB-A6D6-105019AA639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759BB5F2-42CB-47EC-956C-5E6CE0C3ED6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4BE8CF84-8AA7-4D50-978B-6EB7145C4864}"/>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69D1CABD-8C53-4A86-B98B-CA300C512E49}"/>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FB0EF869-AD7F-42CE-9717-738B9E8C8BE8}"/>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683863F9-95B8-4CF4-8A7C-57CEF642341E}"/>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908AFF09-8CEC-489B-8A87-08317C7444DD}"/>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E7298749-3652-4113-9EFB-3B75BB4180F6}"/>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5" name="Group 574">
              <a:extLst>
                <a:ext uri="{FF2B5EF4-FFF2-40B4-BE49-F238E27FC236}">
                  <a16:creationId xmlns:a16="http://schemas.microsoft.com/office/drawing/2014/main" id="{7553F44F-33C1-48AB-A5E1-4390242B9F32}"/>
                </a:ext>
              </a:extLst>
            </p:cNvPr>
            <p:cNvGrpSpPr/>
            <p:nvPr userDrawn="1"/>
          </p:nvGrpSpPr>
          <p:grpSpPr>
            <a:xfrm>
              <a:off x="5345938" y="3795650"/>
              <a:ext cx="1308481" cy="296445"/>
              <a:chOff x="4009453" y="2846737"/>
              <a:chExt cx="981361" cy="222334"/>
            </a:xfrm>
          </p:grpSpPr>
          <p:sp>
            <p:nvSpPr>
              <p:cNvPr id="609" name="Freeform: Shape 608">
                <a:extLst>
                  <a:ext uri="{FF2B5EF4-FFF2-40B4-BE49-F238E27FC236}">
                    <a16:creationId xmlns:a16="http://schemas.microsoft.com/office/drawing/2014/main" id="{5B170E5F-913B-41CD-A61C-122567A3E07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41A7A59E-9552-4B6E-8B11-79AF85963DB7}"/>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562DA200-11AA-4B4F-A94F-AC6E6BA7A76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B8D932C8-95BB-40E6-B758-D444B81C34BC}"/>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AB3DCA88-362E-4A6B-A434-63C19FC5C6A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C0344C1C-2351-40EB-9FDB-0BD05B610DE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26C793BB-8633-4307-8022-804EE4752583}"/>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E3A315FB-814D-4CAF-81C6-433AB115EAFE}"/>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6" name="Group 575">
              <a:extLst>
                <a:ext uri="{FF2B5EF4-FFF2-40B4-BE49-F238E27FC236}">
                  <a16:creationId xmlns:a16="http://schemas.microsoft.com/office/drawing/2014/main" id="{EBAF51A9-DCC8-44F5-958D-268C0EAC4C1C}"/>
                </a:ext>
              </a:extLst>
            </p:cNvPr>
            <p:cNvGrpSpPr/>
            <p:nvPr userDrawn="1"/>
          </p:nvGrpSpPr>
          <p:grpSpPr>
            <a:xfrm>
              <a:off x="5084318" y="3575194"/>
              <a:ext cx="2266359" cy="790305"/>
              <a:chOff x="5084318" y="3575194"/>
              <a:chExt cx="2266359" cy="790305"/>
            </a:xfrm>
          </p:grpSpPr>
          <p:sp>
            <p:nvSpPr>
              <p:cNvPr id="577" name="Freeform: Shape 576">
                <a:extLst>
                  <a:ext uri="{FF2B5EF4-FFF2-40B4-BE49-F238E27FC236}">
                    <a16:creationId xmlns:a16="http://schemas.microsoft.com/office/drawing/2014/main" id="{BCC43310-439F-41EE-B4D6-F116DDD673C1}"/>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78" name="Group 577">
                <a:extLst>
                  <a:ext uri="{FF2B5EF4-FFF2-40B4-BE49-F238E27FC236}">
                    <a16:creationId xmlns:a16="http://schemas.microsoft.com/office/drawing/2014/main" id="{787039D9-6407-4559-915D-ECDE49CAE812}"/>
                  </a:ext>
                </a:extLst>
              </p:cNvPr>
              <p:cNvGrpSpPr/>
              <p:nvPr/>
            </p:nvGrpSpPr>
            <p:grpSpPr>
              <a:xfrm>
                <a:off x="5084318" y="3589147"/>
                <a:ext cx="2235327" cy="776352"/>
                <a:chOff x="5084318" y="3589147"/>
                <a:chExt cx="2235327" cy="776352"/>
              </a:xfrm>
            </p:grpSpPr>
            <p:sp>
              <p:nvSpPr>
                <p:cNvPr id="579" name="Freeform: Shape 578">
                  <a:extLst>
                    <a:ext uri="{FF2B5EF4-FFF2-40B4-BE49-F238E27FC236}">
                      <a16:creationId xmlns:a16="http://schemas.microsoft.com/office/drawing/2014/main" id="{8EBB7100-F56A-4FC9-B54E-99B887F7BDB7}"/>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A9EC701C-7693-4D81-BAC7-DC6F200F61E3}"/>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9996E2D7-CC6A-4459-B4FD-2756E5234122}"/>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5FC6C6C7-735F-440A-B67E-4D6848948AAA}"/>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B24B4E1-88DA-42B0-9B30-039BC323B2CE}"/>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04BCC70D-D214-43D7-8BF9-EABDE2A7C791}"/>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5256BB2A-D1B8-469F-8878-8FF2838F95B1}"/>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58A186F4-4D58-4C15-9DF7-92068D480949}"/>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A5B7124-DC0E-4F35-939F-241E2FB02AC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30280B6A-EFDB-47AF-884D-67542BC7955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62E9D7AD-CE6E-4291-AD84-C6247157EC19}"/>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6CD14C1-ACFA-41B2-96A4-DFCF17603D4C}"/>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616B6AF9-4FB8-450E-A1E7-D729521C5CA6}"/>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40CCCB30-759B-4362-B002-8B0DAB83162C}"/>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33C232A7-A453-4AE8-87B0-A388424259D3}"/>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8950C691-725F-475D-A74F-0F00A0F674B3}"/>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73192799-D676-4EF5-B39D-7525BAFB5AAF}"/>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BDCA1A93-5ECB-4795-BDDB-64189FA50CB5}"/>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CE561D1E-1CA6-47C6-8C92-0A9D9E7ECF15}"/>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835B040C-2156-47E7-8E95-9D6EC3D6FE17}"/>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E37471F9-F00D-4085-88D5-01874548015B}"/>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CDB819A1-3B2F-400D-A7C2-3BFDFE01363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BF4D9398-74B4-4BFB-B8D8-D7A93AB8D5E0}"/>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1A8FCD9A-7C3D-48D3-88EE-A68B8D7EA183}"/>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1B3D603-E68E-4970-8E13-DC3E282711B5}"/>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855C9833-0C50-40FC-A4DB-8688FBD0E15A}"/>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F29F35A5-C030-4D73-8DBC-DC9852AE614F}"/>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D0580A76-1728-4731-AC6C-8795C6A7F353}"/>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DE91CA8B-D6BA-44CB-BFDE-715924E3547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1142BCB1-4BA5-444F-9FA9-48182131B28E}"/>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1645439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T Reminde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4875237"/>
            <a:ext cx="9648448" cy="1362075"/>
          </a:xfrm>
        </p:spPr>
        <p:txBody>
          <a:bodyPr anchor="t"/>
          <a:lstStyle>
            <a:lvl1pPr algn="ctr">
              <a:defRPr sz="4267" b="1" i="0" cap="none" baseline="0">
                <a:solidFill>
                  <a:srgbClr val="FF0000"/>
                </a:solidFill>
                <a:latin typeface="Arial" panose="020B0604020202020204" pitchFamily="34" charset="0"/>
              </a:defRPr>
            </a:lvl1pPr>
          </a:lstStyle>
          <a:p>
            <a:r>
              <a:rPr lang="en-US" dirty="0"/>
              <a:t>Click to edit divider title</a:t>
            </a:r>
            <a:endParaRPr lang="en-GB" dirty="0"/>
          </a:p>
        </p:txBody>
      </p:sp>
      <p:sp>
        <p:nvSpPr>
          <p:cNvPr id="3" name="TextBox 2"/>
          <p:cNvSpPr txBox="1"/>
          <p:nvPr userDrawn="1"/>
        </p:nvSpPr>
        <p:spPr>
          <a:xfrm>
            <a:off x="4079781" y="692699"/>
            <a:ext cx="4100803" cy="3769943"/>
          </a:xfrm>
          <a:prstGeom prst="rect">
            <a:avLst/>
          </a:prstGeom>
          <a:noFill/>
        </p:spPr>
        <p:txBody>
          <a:bodyPr wrap="none" rtlCol="0">
            <a:spAutoFit/>
          </a:bodyPr>
          <a:lstStyle/>
          <a:p>
            <a:r>
              <a:rPr lang="en-US" sz="23898" b="1" dirty="0">
                <a:solidFill>
                  <a:srgbClr val="FF0000"/>
                </a:solidFill>
              </a:rPr>
              <a:t>VT</a:t>
            </a:r>
          </a:p>
        </p:txBody>
      </p:sp>
    </p:spTree>
    <p:extLst>
      <p:ext uri="{BB962C8B-B14F-4D97-AF65-F5344CB8AC3E}">
        <p14:creationId xmlns:p14="http://schemas.microsoft.com/office/powerpoint/2010/main" val="4235277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spTree>
    <p:extLst>
      <p:ext uri="{BB962C8B-B14F-4D97-AF65-F5344CB8AC3E}">
        <p14:creationId xmlns:p14="http://schemas.microsoft.com/office/powerpoint/2010/main" val="2385126847"/>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One col content with div bad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9378" y="1484315"/>
            <a:ext cx="11242724" cy="4192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sz="1067"/>
            </a:lvl1pPr>
          </a:lstStyle>
          <a:p>
            <a:fld id="{1C09FDCE-5D62-4B23-A3A3-42FA46788032}" type="datetime1">
              <a:rPr lang="en-GB" smtClean="0"/>
              <a:t>07/05/2019</a:t>
            </a:fld>
            <a:endParaRPr lang="en-GB" dirty="0"/>
          </a:p>
        </p:txBody>
      </p:sp>
      <p:sp>
        <p:nvSpPr>
          <p:cNvPr id="6" name="Slide Number Placeholder 5"/>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pic>
        <p:nvPicPr>
          <p:cNvPr id="7" name="Picture 6">
            <a:extLst>
              <a:ext uri="{FF2B5EF4-FFF2-40B4-BE49-F238E27FC236}">
                <a16:creationId xmlns:a16="http://schemas.microsoft.com/office/drawing/2014/main" id="{97875309-DBEE-4CA7-8DAE-0904387632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1BFF6138-05C3-4CCF-9D7A-322D3D5E0B9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D2014F54-8D49-4999-A102-FF571FDEA313}"/>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018A80D3-7797-4FAC-8362-7278B4D0EC55}"/>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7CBF980-8652-4F53-AA79-8CBA561BB0BB}"/>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FCC24E3C-E088-4CFB-A6F7-18A5B51E5781}"/>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847092DE-9917-4545-99E9-294CB602C821}"/>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3E8D672D-437A-409D-BEEA-E31722F018F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A3593DD6-7050-44F4-A7DF-C91405660FC2}"/>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DD1BD207-CD2B-48B6-8B4F-397D776B6EF9}"/>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1CD11B22-04C1-47C5-AA1B-E2D0CE9FBAC2}"/>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84AFEE5E-01A6-434B-B8AA-4A0D0C580090}"/>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081C8473-DB7B-40C5-8C90-C787B1B5B74D}"/>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3B4861D0-F8D9-4653-BF62-2E24A6A3F4DF}"/>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A0CE8C39-F04E-46AA-B75D-FA573963D63A}"/>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69535577-CB68-4680-BCF6-E3D545CEC9C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6EE324A7-BE32-4E39-8F45-4BB42DB7948E}"/>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3C900D5D-D299-4EDA-9E4E-998E139453D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2F629339-876B-474F-B9CF-71517EDCB798}"/>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3FA90919-6F32-4C6D-923A-2AA6D46FDDC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01C00087-DF71-429F-AF30-3E4589BA3A5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57A52E01-D922-4A92-B11D-E44470AE04EC}"/>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2379E71C-86BF-4AAF-BBE8-D990CF8A147C}"/>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4EEB8D73-D46D-4865-A4B6-8DAB34DAB9D3}"/>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FE23CDA2-FD4D-42F0-8B6C-146CFA9124F2}"/>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A792DE6B-4E59-485F-ADFF-6853BB6370BD}"/>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B5F4BB3E-A22C-425C-974A-2C1D9D1EBA3D}"/>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39EC12E-AD65-4B4A-A65E-7F6B670909A3}"/>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C2661CD9-91AC-4DE3-8ED7-EE773F361BF5}"/>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CC04126A-D164-4AE3-9498-8E70B4328C71}"/>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A173B191-71E0-485C-B478-B452F6149231}"/>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F853F880-2A3E-4000-99F4-D1B82E7BF508}"/>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C19CA515-51CC-4BE8-9C65-FC04A52A8675}"/>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D396C86E-435E-4C34-A280-B869CAC9B6CB}"/>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C1B43F71-9668-44DC-B06A-CE032AC9232E}"/>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EBF06E87-9875-4F08-83AF-A8F520A7953D}"/>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BB02EBD4-7485-43CF-A1F3-8F0EEC665EAE}"/>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25C882A6-CCC4-47F8-8339-AAD119B5A0E0}"/>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D32C2B5B-369B-466C-9B62-66992168C278}"/>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3DD3BB31-4316-4789-B89B-C1F286733CC1}"/>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78DD2411-BE80-4F76-ACB5-1C58AD009CC0}"/>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E7BAB7C8-F104-469F-8A31-7A71B91F2C95}"/>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CBA3EB11-A172-4B21-8921-E8FBD68FD253}"/>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926D969A-D6AF-450B-878D-DAD32BD4813E}"/>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BF4D995E-2492-4DBB-9479-F8B84A3AEC68}"/>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4A01D033-4281-4AD6-9DFF-8D4A7C4C1FB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01509AEB-4B7D-4A79-99CB-A664F494D66C}"/>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86EDCE36-6636-44F8-AF06-5FBBAC5FBDD8}"/>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A0119726-1C0B-41C1-9259-4E05B3DF2201}"/>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5A51C73F-85D4-4EEE-82B1-65677BC14112}"/>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6A9D7B14-F7A2-40B5-BC44-30C87AE62353}"/>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3BE8F686-9E49-4AA7-8CDE-133142AB442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C319FDE7-C27F-49A2-9676-12C936CA2DEB}"/>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D62E4B16-83B4-4608-9E80-49E6075DFCE9}"/>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4877B700-7E8E-44EC-8A24-0631279EF993}"/>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5C5C94C3-96FF-44E6-B902-3D4FD26D8C8B}"/>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F5BC480C-8433-4E7E-AB2C-DA05177A8F8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EDC629F-0511-41A6-8450-A65AB7F4AD65}"/>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EF9E8DDB-7BA0-4455-BA72-A171E1CDEA66}"/>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34031B66-2D14-4BF2-BE5E-1512E81C037B}"/>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A09EABF9-B8D0-4E3A-A576-AAAEF9E6D9A6}"/>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9B4AAD9E-8147-41C2-9AB9-A0ED46F739C1}"/>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3C3515AC-8A11-4167-B9DC-748414E28198}"/>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D6917C00-995F-45B9-8DA6-D06AC1D0E08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1F21FDF9-31A0-4335-8E5C-DD16834777A4}"/>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79B3C2E4-E7DB-4B50-A5DD-F79CEECAA583}"/>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7DAA363C-0A23-4D59-8240-80178A42D54F}"/>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A4DF4AB0-F48E-4B02-BC54-FF42B03112E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D0021E0B-BC59-4352-B30A-9A400968C05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F246CA1A-17F3-4B14-BE59-4796720E0C89}"/>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FEF58148-044D-4600-9510-5209ABA396D5}"/>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565FE19D-86A2-43DD-8CA3-86EC8B301472}"/>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F59E52C8-1575-4001-A259-354389256E1B}"/>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F85572FB-F56A-4951-94F0-1F78C8F642CC}"/>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DA638A4E-C842-415C-979E-90E4EDACD064}"/>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FB6A8D9B-1C4C-4E35-8417-AE8F613DDB19}"/>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26BB485A-EA5B-4693-A179-E1A3E38705F4}"/>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3DD7A7E1-B87D-477E-AB1F-8483ABDFDCBD}"/>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90475BF1-EE6B-41D9-95D6-55D72D14F68F}"/>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CF39025E-5BB3-4FEE-8EE6-B82DFB0831F2}"/>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C139F32D-1653-49CF-8DDB-48208E2B0875}"/>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EE52F1F2-0353-4A02-B218-693764B2D409}"/>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B79791ED-5053-4795-8646-165E689DF424}"/>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4ECDC11B-7993-4035-9CD3-347521F7727B}"/>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38D6D1E2-1897-4F4D-B523-478B951C6C4D}"/>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F9F39D1F-5749-4530-AC5D-E9E17F881782}"/>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1A8952DA-DB9F-47C9-A17E-0884182C1D68}"/>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3F7BC9A1-F7CF-4125-A32B-C87CFD1BCF8F}"/>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08637E67-B5F4-4376-8E32-F4FB9DEDD6F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0C134108-EE92-4683-AF40-ECF419CC7245}"/>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5329F768-45AE-4629-B9C4-CFF225FC7F0E}"/>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6659E14A-5F3C-4556-8284-C93A7118F866}"/>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77A8B1DE-5DEF-4171-A797-75F1A3B1E6C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B067C95A-D5A8-46F5-A93C-38FC471B593C}"/>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1F618F94-B95D-469F-91EA-EABE3E7C05A2}"/>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64FE6634-2757-4A7E-A390-AEAA15F50C35}"/>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4EA55D6F-30AE-4DC3-8A58-AE59FA344C0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A84D156A-9E93-4A6A-AD21-EC1F657717BF}"/>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B3D9D862-A1DB-4BE1-BD54-0EA28709E1C7}"/>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A2033CC9-29A9-4D21-846D-6F91FEA122CA}"/>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2BEDD073-5372-47FA-92D5-9D77C7F7BE7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AE37D9B9-96B8-4A6C-8ADE-819EE4F1CD69}"/>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0C7407DF-5EA9-46F0-B2C4-282B90C2E9C1}"/>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D9356131-E7AB-4376-B381-2BE82D0EE6B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813F3DD-E358-4805-9166-51C25A94967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EDA0D586-CA85-4293-87D6-B928B0591354}"/>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4DAF1EE2-2D89-4B9E-B390-DFE2A9E29B9E}"/>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2475091-510F-4A7F-91D8-A0A7B2223EAF}"/>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A7222FE7-2345-49C2-B13C-476198DA3F73}"/>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0C053B16-650C-4C58-BD66-7C23F6846818}"/>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225D69FF-D5C2-4253-B617-59B8619746F2}"/>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6A50EFEF-68BE-40B5-BAFC-AB888A911041}"/>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68947B52-2FAB-429E-8739-62B744ECE9F9}"/>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91509E35-337A-4B78-8E1F-47E373D14BE5}"/>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E4650BA3-403E-403E-AE2E-70190B0F5741}"/>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82DB9062-3A4B-4961-9CA1-ADD0E15B6366}"/>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BDDF6038-A1A2-4CCC-823A-2136384519EF}"/>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79FC879D-6FAB-4C12-81F1-949C0921943A}"/>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6C2E7E57-C2BB-4A4D-9376-B559CC3FFAEA}"/>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78A4A0ED-99E6-4C18-996B-D353A8754AE4}"/>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F1920A7-2B11-4486-AE9B-B85F421D541F}"/>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18CE713C-F2E8-4D46-8911-42279E647C0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76B2F3CB-8D7F-44A3-AC90-86C9E35E4FDE}"/>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11069339-E9D4-487F-BFD7-5B9D08C90EF2}"/>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760FB150-70D7-4E4F-82F4-C5AF6A0D924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482FA6CA-06B8-4662-9FF8-BB77B78D9414}"/>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7062620F-8D1D-4579-9DAA-D8F77B1FED79}"/>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2C96AD8A-6FF5-4125-A282-7087C93045AA}"/>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227741A5-F0DF-4035-BB68-A84879DC115E}"/>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18AE5F8-64E5-4075-B9F8-B1BCFE930197}"/>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5050AEA-D06B-4F8D-AD1C-F8ECBAB24A15}"/>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B08B34AD-032F-4F91-88CF-40676C25CF1D}"/>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23788B0D-47CA-41B8-BF7B-2BFDB4D97749}"/>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1278776-AD7D-4C63-B41A-F4215F9F926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1E347DFB-91C9-489E-B250-5ED5749497D9}"/>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F9585CB9-F70D-4E6F-806C-8760CC39E45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D7E3329C-0B5B-4ABA-B1F3-15D9620436D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C8D2853-1755-468C-B9FC-E0DEBE36B113}"/>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E36ED2C0-094C-45A6-9B67-AB88D44C6FF8}"/>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C474C685-B5B3-4C12-8EB4-A42309C0C114}"/>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745E376-806B-4742-9879-4A6383D90EB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DFA1A68A-D35A-49FC-8CD1-60B7B5E24025}"/>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25E3CD3A-6AFC-4C1C-A2C1-51D552FFDE6D}"/>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1B326C76-4150-4EBD-BA31-7521CE110E57}"/>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68D204B1-3ABA-4733-9821-046246D6EE00}"/>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062D4E57-77E6-4FA3-91D7-FC04B69E0B6F}"/>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C0CE0B91-8F97-45A7-BF84-7839D99B9A25}"/>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0B4F89FD-4590-43FC-83C4-97D7D57A6E6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8BAF4465-C976-4360-ADBB-7AC84523A70A}"/>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B43C3F7B-F3E7-450E-9EF9-002910B0182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EB178ECF-2324-4D2D-A3ED-D83C7D19EBB8}"/>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FEA8A8E0-A8F9-455D-B9C9-6974BDFD9723}"/>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E39BBA0F-4BDF-4B9E-9B60-46CCC9AC8F93}"/>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F567C38A-023E-4056-A437-2B93F09C65CA}"/>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214C274D-1470-4F5A-B2C0-7329D3A70B32}"/>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19A4CA54-8CAB-4238-8E0D-E964D1393991}"/>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5D32E3BA-D9E7-4E73-8042-1C9B368B6609}"/>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FC08AB01-32D1-4FFD-A887-245983493261}"/>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54F28DE7-A219-46D3-995C-42D33647A52A}"/>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19AFF5BA-5223-45AC-8C86-21FEF00686AD}"/>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83F56D42-5AA6-4114-BCB7-426740285B77}"/>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FE595D45-87FD-474F-BFB4-2A7E589B3628}"/>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7309E233-4FB2-4F62-A226-A730D6D290B0}"/>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17C7B91-3A7D-432E-B8AC-4804A5F7C9E0}"/>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91CD5DF3-96D6-4AF0-91A7-2A2A30990796}"/>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808A1FD-20F6-4EA2-A666-97E4C15CF353}"/>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878BE6B5-DE4D-44C1-BEA3-BAC348A0361F}"/>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0E19993-C0B9-48D1-9C44-023CF1846CE9}"/>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F20EFCB6-D1AA-4D46-9696-8E8E9EE23040}"/>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0B4E08F0-6E3F-4516-8CF4-76B01E44564E}"/>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1B276EE3-8620-46D7-9307-15200A20FA1B}"/>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1DAF6577-DBAD-489D-BC08-43DEEB80BC2E}"/>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766F7677-8A31-44A3-9B9E-05E6FD8D2259}"/>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3EA4DD6D-8823-4BD6-A86C-1B6384D91469}"/>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4217955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solidFill>
                  <a:schemeClr val="tx2"/>
                </a:solidFill>
              </a:defRPr>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solidFill>
                  <a:schemeClr val="tx2"/>
                </a:solidFill>
              </a:defRPr>
            </a:lvl1pPr>
          </a:lstStyle>
          <a:p>
            <a:fld id="{EB85B6A0-9B80-4880-B7B6-C57A2B42DEC5}" type="slidenum">
              <a:rPr lang="en-GB" smtClean="0"/>
              <a:pPr/>
              <a:t>‹#›</a:t>
            </a:fld>
            <a:endParaRPr lang="en-GB" dirty="0"/>
          </a:p>
        </p:txBody>
      </p:sp>
      <p:pic>
        <p:nvPicPr>
          <p:cNvPr id="6" name="Picture 5">
            <a:extLst>
              <a:ext uri="{FF2B5EF4-FFF2-40B4-BE49-F238E27FC236}">
                <a16:creationId xmlns:a16="http://schemas.microsoft.com/office/drawing/2014/main" id="{5AAB9FD4-4595-42BE-B3F1-D9CE3C4FB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54971358-5E51-427A-95D0-BB52A5499FD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B94DF124-44CA-4911-9452-2CB3352A3A2C}"/>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E2D8DC0C-A479-4631-8AF0-1E7029B03271}"/>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54B7CFC-4520-4712-983F-A9EC469D20BD}"/>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63B4B207-C7DB-484C-9AF8-6AAE565385FF}"/>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10717CAD-0237-434D-9C43-14C82E2E227B}"/>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9FF4FD6E-BBCD-48C1-845C-1FC4C76C0D0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6D6CDFD7-D685-4772-A0E9-73B8E46629AD}"/>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FA362BE2-5527-4497-903F-772EA00879EF}"/>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29F41DD7-21E8-4C11-B46D-82EAECC31190}"/>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761F7F4E-0342-4D66-AC77-E7C2F3A8897D}"/>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CC238F13-3BBF-48B3-AD9C-FA19625A4F38}"/>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A490A4A6-2350-4492-B2BB-A885E83DF062}"/>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7146A71B-589E-4D1D-8E46-DFA2A081C218}"/>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97673F60-CCE3-429B-8BE7-D0352569672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3B456CA8-A72D-4196-973E-A55E160FEE8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0EC373C0-3F69-405A-999B-A240D4B8941A}"/>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583580F1-F670-49CF-A3BC-C3033AED59B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FCDC172F-6AE1-4DB8-91E6-05E4FF10C6BF}"/>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A480DF88-8F66-45B5-A62F-A433461C8A0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81288434-0C30-407F-BE1D-71A0D7A45671}"/>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463817ED-EF77-4945-917D-D2DCEA645411}"/>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8E73AE51-D87A-49F6-8F9D-D80961CA901E}"/>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36A8A896-EC8C-4ACC-8DF3-22F7080340F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3074C6A6-0C0F-4C41-9A28-FD471354E657}"/>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362F178B-049D-4375-8F6E-A8355EAD2E78}"/>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C4B5F86-DCB7-4A3F-98E6-55DBDE36DFBC}"/>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268F4C65-62F9-4A12-9D4B-6F00A2F2D432}"/>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42FDE81C-5752-401C-9CB8-8D982432E93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DF35C136-B98F-427A-9B5C-7EAD686F72D9}"/>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E0AA91F3-7B40-4A13-81BB-126E7350AEAC}"/>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D213FB26-C93B-4C81-9D3D-14C82FFB201E}"/>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9F3108FD-E5F6-4947-9FAC-3ED3B590F498}"/>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D34FAF89-41CF-4504-8B5F-A58A63996EBF}"/>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89554408-E124-4CB2-BD50-B2EC476FAD59}"/>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E3579F81-82E3-4E86-93E3-4A295B5D0A16}"/>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BFE6CC93-4BA6-4E47-857E-0226AE672A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FA3DC71E-4363-472A-9D61-DEEB6017A9AE}"/>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78AF9AB3-B936-42ED-988F-BD362F491CF0}"/>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EA970A98-3B5B-497F-B9D1-1986C9703B62}"/>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84BD9536-7753-4DF2-9269-2E57216D75A9}"/>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466EC504-96EF-4FE8-B4A1-2A415319C974}"/>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4FC964A2-ACF9-439E-9544-B83BA2A8DBB6}"/>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EF2E92A7-FFFB-4DD1-9FF8-698516B18B6D}"/>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141D1E84-1502-4D12-8FEA-95C665E41BD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CE397946-6DEF-4B91-88C7-E6D8713625ED}"/>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B1789DDB-D45F-40C9-B29D-E9BDF7DF0A9C}"/>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EB1919F3-B921-4705-A2E2-8FB10C745E8E}"/>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E734F28F-110C-49A6-9CFC-2FF2CA158598}"/>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F8FC7178-887D-4089-852A-5F779B7D0E2C}"/>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AE29E436-01EE-4502-89EE-FD8E461196D9}"/>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9DAF9545-72DF-4BDD-8C44-041398827E8A}"/>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A6E00A13-8DB7-42CD-BAB1-89AC63C6AF55}"/>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C07F2C01-F39C-4C37-9FDD-2DCBF74D6CC5}"/>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DA2B44A3-D036-4D94-B7B3-9562F5C60EC8}"/>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34946FAD-3A96-470F-B10B-4B6C7366C03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80E7FB8-13EE-4CAF-B1C8-99E3458F7AD2}"/>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C520B553-1884-4D1D-9A5B-B368128D2EED}"/>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43CBEB18-2812-47A9-A1BD-41AC17E60835}"/>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18430322-98A3-41C0-9EF3-8A1D4A75055F}"/>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FCA97B09-EE62-4630-96CA-8D6BB53B638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28012C50-3A96-4B7C-99D9-5BB0630241A4}"/>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E3CF5895-5E01-464A-A415-D3735140721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EC612823-F181-4FFF-AEDF-885C0C6A51BA}"/>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902182A6-997C-4F50-BB1E-3485351A753C}"/>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EFC8CC46-9A56-4160-9F43-1BAAEDB39E5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C59C1EDA-553B-420C-A156-07F0E925F5DD}"/>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C8EECBC3-253A-4B38-98D5-65EC1C62238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7ED90E9E-3A25-4E35-BD53-41EBD1E1C02A}"/>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09765A7C-DB94-4EAF-ABB7-531C7FEE6CFC}"/>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9706DA69-0B6D-4579-9792-9305E0F1707B}"/>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BF8898DD-9080-4841-8759-2E012173E010}"/>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C4DA2C06-2799-4143-9CED-935F649CFEA8}"/>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4850D937-EE39-4C0B-A660-1FF9AA4B9EAA}"/>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CEF2272A-1385-4AA6-B24C-7BD1EC2D2403}"/>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AACCE13F-533B-4C71-AF52-830425464BCB}"/>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45E8AB50-9A6C-4E26-AA2D-05168F06BD7E}"/>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1B378EAC-3185-42B6-A88A-FBA60BA8EC60}"/>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353864A0-E396-425C-8889-BBE98AA3AB67}"/>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8432E442-C467-4079-A883-0683A8170A1D}"/>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7F1B0490-1617-4380-BBE4-A5DC461FA896}"/>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8BF5953A-86A8-46C8-AE85-30090E81711C}"/>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1DE55BF4-EE2C-4EC7-9488-5467C1292A76}"/>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54F3C7E9-12DC-42B2-9684-234DB9619F40}"/>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7739D8BC-978A-446D-9698-92CE8A239930}"/>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0B7FC904-B62A-42B1-9558-C52704AADC16}"/>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1B90317D-9F02-4E76-9606-DA5830B72FAA}"/>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F1B42334-B476-4181-A6D0-37B425D09C5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3B4DEAE6-FC80-4150-A82A-17A120B0C54F}"/>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A1735CF4-78D1-429C-9763-DDE41B144698}"/>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23E9DC20-B3AF-4F8C-AF9B-BBB11819361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9AC4A6BA-759E-4994-B1D4-3063F9123B7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51D3D5C4-3B28-4579-AAB4-95D2484E52D7}"/>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2216FA29-4E43-4D1C-9533-479B21D8C635}"/>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90A9D85C-3981-4E1E-98DF-DDFEC447F973}"/>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C1B9E78B-DF1D-4AF3-B330-E574D2DB841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0E5B7871-5DF7-45E6-90A4-AF5C6521ED32}"/>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0F2623E1-BC80-42FB-A60C-41F06CF11985}"/>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DE78C2A7-3FA8-4E61-9B14-D188D445C87E}"/>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7B5C81D6-EA8E-4512-AED9-477EA7535B09}"/>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3DC5FD97-3B23-450B-A529-0AAE8EE5D1C1}"/>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C0C8BEF1-16F2-4263-B7F5-B7E563F8A38C}"/>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3EB2EC79-DD5C-48B6-A63C-2995F26AB89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D5946DB-F6F9-4189-9FCD-9AB9D106DB8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31226F07-6C2E-496E-AE62-7E840EBA44E0}"/>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B9CA55B1-E505-4443-9425-865284F9BF92}"/>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85D07BB-BFA2-434B-A88E-86627D45E53A}"/>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E31656FF-5504-4FCD-AF4B-A566E16CC3E7}"/>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E655F1D1-A2CC-4330-8DF2-983C8C3462B1}"/>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061BFB75-0F5D-4943-B7C1-177DDFBDBFB9}"/>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FBB3A527-CE4B-41C3-BCA9-00A744DF238A}"/>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32B6B906-83B4-409D-AA75-D7B04AD417FF}"/>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301402AE-7904-4D66-A4D0-99EB81ADC361}"/>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FA6E6217-9DFC-444C-B903-0182CF6CF033}"/>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3F7D39EE-BD04-42CA-9488-69D8AC156BC9}"/>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5BD96A89-FBC3-40DC-84CA-7B7FA4AFC211}"/>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E9116D85-7220-4647-9BA1-D69C7B40F16C}"/>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BB917B4D-2F08-488E-A917-AA117342BBB7}"/>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62F7F3B1-3B80-41CA-B19F-471EC5F57342}"/>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343CC17-803B-41CE-8729-4087DFB4C6EE}"/>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9E2F11EB-BBCE-485B-BA5F-2BE75E36B43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2D1CD73A-D865-437E-8145-2D5C7C01B1BA}"/>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E6173A1D-086B-4607-94E3-E7CE44DEB33F}"/>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961E4E1B-F684-4B1F-A764-82A22AD6D2C9}"/>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35AF562D-127B-4880-8A15-6E2164B801E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2254821B-B3C7-4E8E-8F72-3C7F05300315}"/>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E8A72854-E980-4936-9301-D6639B55D0E4}"/>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89D9189E-2C07-4476-AF07-26C3AE0356BA}"/>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42CA014-737F-4A35-9A29-1BF069D3CBE1}"/>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0365E98-7E0E-4600-8D9B-F525AC576847}"/>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8AFC765E-4342-4755-8120-328BF22F4667}"/>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99B65ED7-5AEA-45B3-8B23-A7EDD03DB4B2}"/>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CA75A8B-26DA-4E6D-A159-55A3FBB0C4C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80C45733-2225-44ED-A29B-00A388C408BB}"/>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16797BF5-8EB2-4AF9-A3CD-B851D02D479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F4CB4F35-5F1A-49AC-818E-546CE37CFD8E}"/>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51A83956-6E9E-48FB-98B3-13C5AF0980F2}"/>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DEA2C614-22F1-4617-A2AE-6367B84BF2B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A7FEE942-99D4-494F-BAB6-533B54661220}"/>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DC30093-7226-46F7-9639-4191B5381CE8}"/>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46482BC5-3626-44DA-A33B-5B393C441C9A}"/>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07B0ECE9-4803-4EF2-B87F-42D15E6FF43E}"/>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48CF1A05-691F-4DA3-89AE-ACB05B6B7496}"/>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1686301F-F261-43BB-8F48-DAF35CAC7BA5}"/>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BBDA4058-24B0-41CE-B6FA-F191DC34B1C5}"/>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9CA23A81-5047-48DA-96D4-28574DB77363}"/>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A0251658-044B-429D-A4DD-B9251410AEF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02600B16-D4EC-42F5-A1A7-BF8EFA335D86}"/>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44CE063E-75DB-4106-B0AF-29F50538F2D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24ECF8B6-F71F-498D-BB67-91EA9C790A47}"/>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0757631E-3601-4754-8273-4C18CEECE640}"/>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DFF391F9-C675-4FA0-8BB5-C91B113544E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1ED6F70-0103-47AC-B240-AC57480BCC3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9AC10350-F3DD-4E9B-AE98-289CFB65DB33}"/>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0B5C62A2-9960-4899-844D-8AA9880D9163}"/>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08560262-358A-483D-9031-B073494B499E}"/>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B9C960FA-D099-433E-9BFF-C042D3431DDE}"/>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FDC3D215-894B-4927-92FF-C9FBE42E1E52}"/>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BAF5858D-C15A-43C4-A41D-255B47929084}"/>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E9013BB3-5DAA-4902-9F04-DC15E3D368ED}"/>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A5F0E62A-C027-472A-AA70-38B41B857BA9}"/>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6B0EA36B-C348-435F-A91F-3F3B71F13E1B}"/>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D5FB5A1-C030-449A-8E50-90BD76F2EB39}"/>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4D17469C-2201-4B89-8D87-6080AF5F972E}"/>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68DFDC9-E4F4-4B35-A910-94B15F5ACBB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B0985F81-1377-46BC-8448-A1D7EF71EF0B}"/>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56AC5C8-CED2-4E97-BFC9-88A80A1B5A40}"/>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9783BB7F-0A97-4D44-91A6-5D55C747B213}"/>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23A5B2E6-EE21-4ECE-9834-90CB2406A437}"/>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6305EE81-56DC-43E7-97AE-E46123DB3FDD}"/>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02DCFBC7-22AE-4F64-84C1-BDDB06564568}"/>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C34B5FD0-3205-4A95-A1EA-AF7AA47CF2D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9D86A05E-6B45-4498-B5CE-41FF5AFC9C3B}"/>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463959960"/>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65217"/>
            <a:ext cx="10363200" cy="1470025"/>
          </a:xfrm>
        </p:spPr>
        <p:txBody>
          <a:bodyPr/>
          <a:lstStyle>
            <a:lvl1pPr algn="ctr">
              <a:defRPr sz="3733">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4190889"/>
            <a:ext cx="8534400" cy="1752600"/>
          </a:xfrm>
        </p:spPr>
        <p:txBody>
          <a:bodyPr/>
          <a:lstStyle>
            <a:lvl1pPr marL="0" indent="0" algn="ctr">
              <a:buNone/>
              <a:defRPr sz="2133">
                <a:solidFill>
                  <a:schemeClr val="bg1"/>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B69DE34-0947-4F55-97AB-098DEDB4679A}"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66C9-AF10-4D89-85EF-FE17BE248881}" type="slidenum">
              <a:rPr lang="en-GB" smtClean="0"/>
              <a:t>‹#›</a:t>
            </a:fld>
            <a:endParaRPr lang="en-GB" dirty="0"/>
          </a:p>
        </p:txBody>
      </p:sp>
      <p:pic>
        <p:nvPicPr>
          <p:cNvPr id="173" name="Picture 172">
            <a:extLst>
              <a:ext uri="{FF2B5EF4-FFF2-40B4-BE49-F238E27FC236}">
                <a16:creationId xmlns:a16="http://schemas.microsoft.com/office/drawing/2014/main" id="{0C28B61D-FA8D-4DAC-82CF-D01BAC7E57EB}"/>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172" name="Group 171">
            <a:extLst>
              <a:ext uri="{FF2B5EF4-FFF2-40B4-BE49-F238E27FC236}">
                <a16:creationId xmlns:a16="http://schemas.microsoft.com/office/drawing/2014/main" id="{2D5D311C-3C44-4A20-A218-EA1BE33C03F1}"/>
              </a:ext>
            </a:extLst>
          </p:cNvPr>
          <p:cNvGrpSpPr>
            <a:grpSpLocks noChangeAspect="1"/>
          </p:cNvGrpSpPr>
          <p:nvPr userDrawn="1"/>
        </p:nvGrpSpPr>
        <p:grpSpPr>
          <a:xfrm>
            <a:off x="5202580" y="811764"/>
            <a:ext cx="1897446" cy="2066400"/>
            <a:chOff x="4835470" y="2060543"/>
            <a:chExt cx="2515207" cy="2739168"/>
          </a:xfrm>
        </p:grpSpPr>
        <p:grpSp>
          <p:nvGrpSpPr>
            <p:cNvPr id="174" name="Group 173">
              <a:extLst>
                <a:ext uri="{FF2B5EF4-FFF2-40B4-BE49-F238E27FC236}">
                  <a16:creationId xmlns:a16="http://schemas.microsoft.com/office/drawing/2014/main" id="{A847AC62-1E92-4DDB-B967-64B4D220AC22}"/>
                </a:ext>
              </a:extLst>
            </p:cNvPr>
            <p:cNvGrpSpPr/>
            <p:nvPr/>
          </p:nvGrpSpPr>
          <p:grpSpPr>
            <a:xfrm>
              <a:off x="5345938" y="3795650"/>
              <a:ext cx="1308482" cy="296445"/>
              <a:chOff x="4009453" y="2846737"/>
              <a:chExt cx="981361" cy="222334"/>
            </a:xfrm>
            <a:solidFill>
              <a:schemeClr val="bg1"/>
            </a:solidFill>
          </p:grpSpPr>
          <p:sp>
            <p:nvSpPr>
              <p:cNvPr id="328" name="Freeform: Shape 327">
                <a:extLst>
                  <a:ext uri="{FF2B5EF4-FFF2-40B4-BE49-F238E27FC236}">
                    <a16:creationId xmlns:a16="http://schemas.microsoft.com/office/drawing/2014/main" id="{2D367362-561B-49A5-BE55-3E1A8467ED50}"/>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9" name="Freeform: Shape 328">
                <a:extLst>
                  <a:ext uri="{FF2B5EF4-FFF2-40B4-BE49-F238E27FC236}">
                    <a16:creationId xmlns:a16="http://schemas.microsoft.com/office/drawing/2014/main" id="{A290D44C-9F82-4888-823C-C59B75EF1D9E}"/>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0" name="Freeform: Shape 329">
                <a:extLst>
                  <a:ext uri="{FF2B5EF4-FFF2-40B4-BE49-F238E27FC236}">
                    <a16:creationId xmlns:a16="http://schemas.microsoft.com/office/drawing/2014/main" id="{BB83F93D-EA91-4B85-8D04-F76E6661AF50}"/>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1" name="Freeform: Shape 330">
                <a:extLst>
                  <a:ext uri="{FF2B5EF4-FFF2-40B4-BE49-F238E27FC236}">
                    <a16:creationId xmlns:a16="http://schemas.microsoft.com/office/drawing/2014/main" id="{0A2CA96E-0EA9-4134-ABCC-3943B921E57E}"/>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2" name="Freeform: Shape 331">
                <a:extLst>
                  <a:ext uri="{FF2B5EF4-FFF2-40B4-BE49-F238E27FC236}">
                    <a16:creationId xmlns:a16="http://schemas.microsoft.com/office/drawing/2014/main" id="{E2594EFA-B42A-4BA1-9A04-89CBEE7EA5CE}"/>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3" name="Freeform: Shape 332">
                <a:extLst>
                  <a:ext uri="{FF2B5EF4-FFF2-40B4-BE49-F238E27FC236}">
                    <a16:creationId xmlns:a16="http://schemas.microsoft.com/office/drawing/2014/main" id="{BA219FAD-6E9B-420D-B28B-15E38C6BD0D1}"/>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4" name="Freeform: Shape 333">
                <a:extLst>
                  <a:ext uri="{FF2B5EF4-FFF2-40B4-BE49-F238E27FC236}">
                    <a16:creationId xmlns:a16="http://schemas.microsoft.com/office/drawing/2014/main" id="{AC1417DC-64B2-461C-8765-9035360FFBBD}"/>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5" name="Freeform: Shape 334">
                <a:extLst>
                  <a:ext uri="{FF2B5EF4-FFF2-40B4-BE49-F238E27FC236}">
                    <a16:creationId xmlns:a16="http://schemas.microsoft.com/office/drawing/2014/main" id="{FDA77825-C28A-456C-817D-43848378FA5C}"/>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175" name="Group 174">
              <a:extLst>
                <a:ext uri="{FF2B5EF4-FFF2-40B4-BE49-F238E27FC236}">
                  <a16:creationId xmlns:a16="http://schemas.microsoft.com/office/drawing/2014/main" id="{6BB33239-EEAA-4143-9BC8-60DDE4A8052B}"/>
                </a:ext>
              </a:extLst>
            </p:cNvPr>
            <p:cNvGrpSpPr/>
            <p:nvPr/>
          </p:nvGrpSpPr>
          <p:grpSpPr>
            <a:xfrm>
              <a:off x="5181473" y="2349627"/>
              <a:ext cx="1778000" cy="660400"/>
              <a:chOff x="3886104" y="1762220"/>
              <a:chExt cx="1333500" cy="495300"/>
            </a:xfrm>
          </p:grpSpPr>
          <p:sp>
            <p:nvSpPr>
              <p:cNvPr id="320" name="Freeform: Shape 319">
                <a:extLst>
                  <a:ext uri="{FF2B5EF4-FFF2-40B4-BE49-F238E27FC236}">
                    <a16:creationId xmlns:a16="http://schemas.microsoft.com/office/drawing/2014/main" id="{EB55D48B-64EE-4DFF-AA0A-707CEB94CA99}"/>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1" name="Freeform: Shape 320">
                <a:extLst>
                  <a:ext uri="{FF2B5EF4-FFF2-40B4-BE49-F238E27FC236}">
                    <a16:creationId xmlns:a16="http://schemas.microsoft.com/office/drawing/2014/main" id="{D101B191-F7BD-40EE-90AA-8BF408F7CDAA}"/>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2" name="Freeform: Shape 321">
                <a:extLst>
                  <a:ext uri="{FF2B5EF4-FFF2-40B4-BE49-F238E27FC236}">
                    <a16:creationId xmlns:a16="http://schemas.microsoft.com/office/drawing/2014/main" id="{58E372AC-B8E2-4290-AC9F-2196E16FDE00}"/>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3" name="Freeform: Shape 322">
                <a:extLst>
                  <a:ext uri="{FF2B5EF4-FFF2-40B4-BE49-F238E27FC236}">
                    <a16:creationId xmlns:a16="http://schemas.microsoft.com/office/drawing/2014/main" id="{C72202F6-EC3A-46E2-A031-EBD504F83FE9}"/>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4" name="Freeform: Shape 323">
                <a:extLst>
                  <a:ext uri="{FF2B5EF4-FFF2-40B4-BE49-F238E27FC236}">
                    <a16:creationId xmlns:a16="http://schemas.microsoft.com/office/drawing/2014/main" id="{6F554B94-656B-4D17-B38D-6BA00BEB64E9}"/>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5" name="Freeform: Shape 324">
                <a:extLst>
                  <a:ext uri="{FF2B5EF4-FFF2-40B4-BE49-F238E27FC236}">
                    <a16:creationId xmlns:a16="http://schemas.microsoft.com/office/drawing/2014/main" id="{001FA29A-3A73-4ECD-ABBA-34844FD5D9A4}"/>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6" name="Freeform: Shape 325">
                <a:extLst>
                  <a:ext uri="{FF2B5EF4-FFF2-40B4-BE49-F238E27FC236}">
                    <a16:creationId xmlns:a16="http://schemas.microsoft.com/office/drawing/2014/main" id="{FAF42A18-41D1-4C11-B221-E7A19A19B684}"/>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7" name="Freeform: Shape 326">
                <a:extLst>
                  <a:ext uri="{FF2B5EF4-FFF2-40B4-BE49-F238E27FC236}">
                    <a16:creationId xmlns:a16="http://schemas.microsoft.com/office/drawing/2014/main" id="{AF0162B4-F3AB-4459-B2C4-5A639C25C026}"/>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176" name="Freeform: Shape 175">
              <a:extLst>
                <a:ext uri="{FF2B5EF4-FFF2-40B4-BE49-F238E27FC236}">
                  <a16:creationId xmlns:a16="http://schemas.microsoft.com/office/drawing/2014/main" id="{37E6961B-8B26-40F0-B0BD-3A2353E8D0C5}"/>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177" name="Group 176">
              <a:extLst>
                <a:ext uri="{FF2B5EF4-FFF2-40B4-BE49-F238E27FC236}">
                  <a16:creationId xmlns:a16="http://schemas.microsoft.com/office/drawing/2014/main" id="{D5F94D65-E546-469E-B3B2-2429DCEEE9E2}"/>
                </a:ext>
              </a:extLst>
            </p:cNvPr>
            <p:cNvGrpSpPr/>
            <p:nvPr/>
          </p:nvGrpSpPr>
          <p:grpSpPr>
            <a:xfrm>
              <a:off x="4835470" y="2060543"/>
              <a:ext cx="2515207" cy="2739168"/>
              <a:chOff x="3626602" y="1545407"/>
              <a:chExt cx="1886405" cy="2054376"/>
            </a:xfrm>
            <a:solidFill>
              <a:schemeClr val="bg1"/>
            </a:solidFill>
          </p:grpSpPr>
          <p:sp>
            <p:nvSpPr>
              <p:cNvPr id="185" name="Freeform: Shape 184">
                <a:extLst>
                  <a:ext uri="{FF2B5EF4-FFF2-40B4-BE49-F238E27FC236}">
                    <a16:creationId xmlns:a16="http://schemas.microsoft.com/office/drawing/2014/main" id="{07E28058-52F5-4E46-85B1-BA9C9A5C4F4B}"/>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6" name="Freeform: Shape 185">
                <a:extLst>
                  <a:ext uri="{FF2B5EF4-FFF2-40B4-BE49-F238E27FC236}">
                    <a16:creationId xmlns:a16="http://schemas.microsoft.com/office/drawing/2014/main" id="{3F366536-C976-46EA-BB3E-71FC49DA840B}"/>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7" name="Freeform: Shape 186">
                <a:extLst>
                  <a:ext uri="{FF2B5EF4-FFF2-40B4-BE49-F238E27FC236}">
                    <a16:creationId xmlns:a16="http://schemas.microsoft.com/office/drawing/2014/main" id="{B2F83DC9-52E7-4066-A95C-7A7003CE5539}"/>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8" name="Freeform: Shape 187">
                <a:extLst>
                  <a:ext uri="{FF2B5EF4-FFF2-40B4-BE49-F238E27FC236}">
                    <a16:creationId xmlns:a16="http://schemas.microsoft.com/office/drawing/2014/main" id="{140A63F0-DC18-462E-81FC-F2912FAACC6E}"/>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9" name="Freeform: Shape 188">
                <a:extLst>
                  <a:ext uri="{FF2B5EF4-FFF2-40B4-BE49-F238E27FC236}">
                    <a16:creationId xmlns:a16="http://schemas.microsoft.com/office/drawing/2014/main" id="{9B503B87-6F11-4814-A3B3-8C7DEE7DB3D7}"/>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0" name="Freeform: Shape 189">
                <a:extLst>
                  <a:ext uri="{FF2B5EF4-FFF2-40B4-BE49-F238E27FC236}">
                    <a16:creationId xmlns:a16="http://schemas.microsoft.com/office/drawing/2014/main" id="{1B63ED94-4E4B-4AB0-88BB-07ECCDD921E5}"/>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1" name="Freeform: Shape 190">
                <a:extLst>
                  <a:ext uri="{FF2B5EF4-FFF2-40B4-BE49-F238E27FC236}">
                    <a16:creationId xmlns:a16="http://schemas.microsoft.com/office/drawing/2014/main" id="{F09337A8-8DF9-4475-BDF8-612CFB045B73}"/>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2" name="Freeform: Shape 191">
                <a:extLst>
                  <a:ext uri="{FF2B5EF4-FFF2-40B4-BE49-F238E27FC236}">
                    <a16:creationId xmlns:a16="http://schemas.microsoft.com/office/drawing/2014/main" id="{032D9E26-F706-4F10-AAFC-A50512DAFC44}"/>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3" name="Freeform: Shape 192">
                <a:extLst>
                  <a:ext uri="{FF2B5EF4-FFF2-40B4-BE49-F238E27FC236}">
                    <a16:creationId xmlns:a16="http://schemas.microsoft.com/office/drawing/2014/main" id="{CFA7D984-AE24-4AEB-97CE-55F58D4D618F}"/>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4" name="Freeform: Shape 193">
                <a:extLst>
                  <a:ext uri="{FF2B5EF4-FFF2-40B4-BE49-F238E27FC236}">
                    <a16:creationId xmlns:a16="http://schemas.microsoft.com/office/drawing/2014/main" id="{2F8CE085-8606-4A3E-9917-0947DDF7022E}"/>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5" name="Freeform: Shape 194">
                <a:extLst>
                  <a:ext uri="{FF2B5EF4-FFF2-40B4-BE49-F238E27FC236}">
                    <a16:creationId xmlns:a16="http://schemas.microsoft.com/office/drawing/2014/main" id="{630D02B5-B856-41DD-8751-3A8F87464820}"/>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6" name="Freeform: Shape 195">
                <a:extLst>
                  <a:ext uri="{FF2B5EF4-FFF2-40B4-BE49-F238E27FC236}">
                    <a16:creationId xmlns:a16="http://schemas.microsoft.com/office/drawing/2014/main" id="{99F9E47E-A5BC-4800-884F-6CC229C89604}"/>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7" name="Freeform: Shape 196">
                <a:extLst>
                  <a:ext uri="{FF2B5EF4-FFF2-40B4-BE49-F238E27FC236}">
                    <a16:creationId xmlns:a16="http://schemas.microsoft.com/office/drawing/2014/main" id="{C1D0C524-711E-424B-BB1D-82E5251268B0}"/>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8" name="Freeform: Shape 197">
                <a:extLst>
                  <a:ext uri="{FF2B5EF4-FFF2-40B4-BE49-F238E27FC236}">
                    <a16:creationId xmlns:a16="http://schemas.microsoft.com/office/drawing/2014/main" id="{39F7AF51-CE06-484A-86E2-E99A41D0DDE7}"/>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9" name="Freeform: Shape 198">
                <a:extLst>
                  <a:ext uri="{FF2B5EF4-FFF2-40B4-BE49-F238E27FC236}">
                    <a16:creationId xmlns:a16="http://schemas.microsoft.com/office/drawing/2014/main" id="{0E8AE9C2-93DE-436A-92E4-383F7C3F105A}"/>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0" name="Freeform: Shape 199">
                <a:extLst>
                  <a:ext uri="{FF2B5EF4-FFF2-40B4-BE49-F238E27FC236}">
                    <a16:creationId xmlns:a16="http://schemas.microsoft.com/office/drawing/2014/main" id="{1EE2A062-DA57-4295-801E-3E9C1B39ED6D}"/>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1" name="Freeform: Shape 200">
                <a:extLst>
                  <a:ext uri="{FF2B5EF4-FFF2-40B4-BE49-F238E27FC236}">
                    <a16:creationId xmlns:a16="http://schemas.microsoft.com/office/drawing/2014/main" id="{F326E2C7-9181-4EB0-9F8C-767A8A372DC8}"/>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2" name="Freeform: Shape 201">
                <a:extLst>
                  <a:ext uri="{FF2B5EF4-FFF2-40B4-BE49-F238E27FC236}">
                    <a16:creationId xmlns:a16="http://schemas.microsoft.com/office/drawing/2014/main" id="{6E228B17-78E4-4E4D-8C28-499A944A32F9}"/>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3" name="Freeform: Shape 202">
                <a:extLst>
                  <a:ext uri="{FF2B5EF4-FFF2-40B4-BE49-F238E27FC236}">
                    <a16:creationId xmlns:a16="http://schemas.microsoft.com/office/drawing/2014/main" id="{AE31351B-AE7C-4B6A-854B-EC635105B3D4}"/>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4" name="Freeform: Shape 203">
                <a:extLst>
                  <a:ext uri="{FF2B5EF4-FFF2-40B4-BE49-F238E27FC236}">
                    <a16:creationId xmlns:a16="http://schemas.microsoft.com/office/drawing/2014/main" id="{47246D45-1682-4A7F-9A88-F5B520B59AC4}"/>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5" name="Freeform: Shape 204">
                <a:extLst>
                  <a:ext uri="{FF2B5EF4-FFF2-40B4-BE49-F238E27FC236}">
                    <a16:creationId xmlns:a16="http://schemas.microsoft.com/office/drawing/2014/main" id="{752492F6-47CA-4BE1-B65D-21F6107DF586}"/>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6" name="Freeform: Shape 205">
                <a:extLst>
                  <a:ext uri="{FF2B5EF4-FFF2-40B4-BE49-F238E27FC236}">
                    <a16:creationId xmlns:a16="http://schemas.microsoft.com/office/drawing/2014/main" id="{4F183DCF-93CA-41A6-A6CF-BC30ABA55F91}"/>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7" name="Freeform: Shape 206">
                <a:extLst>
                  <a:ext uri="{FF2B5EF4-FFF2-40B4-BE49-F238E27FC236}">
                    <a16:creationId xmlns:a16="http://schemas.microsoft.com/office/drawing/2014/main" id="{A6CBA108-733F-40ED-908E-C6212BC33B68}"/>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8" name="Freeform: Shape 207">
                <a:extLst>
                  <a:ext uri="{FF2B5EF4-FFF2-40B4-BE49-F238E27FC236}">
                    <a16:creationId xmlns:a16="http://schemas.microsoft.com/office/drawing/2014/main" id="{1ABA071A-208B-4555-A1FC-6BFF508222F2}"/>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9" name="Freeform: Shape 208">
                <a:extLst>
                  <a:ext uri="{FF2B5EF4-FFF2-40B4-BE49-F238E27FC236}">
                    <a16:creationId xmlns:a16="http://schemas.microsoft.com/office/drawing/2014/main" id="{A7004B06-E80D-419A-9167-B25EF678B9BD}"/>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0" name="Freeform: Shape 209">
                <a:extLst>
                  <a:ext uri="{FF2B5EF4-FFF2-40B4-BE49-F238E27FC236}">
                    <a16:creationId xmlns:a16="http://schemas.microsoft.com/office/drawing/2014/main" id="{161E3403-0D98-46F8-89B0-0D1CAAB3F2F9}"/>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1" name="Freeform: Shape 210">
                <a:extLst>
                  <a:ext uri="{FF2B5EF4-FFF2-40B4-BE49-F238E27FC236}">
                    <a16:creationId xmlns:a16="http://schemas.microsoft.com/office/drawing/2014/main" id="{8586E6BC-8BB4-400A-BD62-E6DD6277C4DB}"/>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2" name="Freeform: Shape 211">
                <a:extLst>
                  <a:ext uri="{FF2B5EF4-FFF2-40B4-BE49-F238E27FC236}">
                    <a16:creationId xmlns:a16="http://schemas.microsoft.com/office/drawing/2014/main" id="{B5D96993-8A9D-49D2-BAB7-5B5D65633C8E}"/>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3" name="Freeform: Shape 212">
                <a:extLst>
                  <a:ext uri="{FF2B5EF4-FFF2-40B4-BE49-F238E27FC236}">
                    <a16:creationId xmlns:a16="http://schemas.microsoft.com/office/drawing/2014/main" id="{320354A6-5182-487D-A7D8-B0C8CCC4D9B9}"/>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4" name="Freeform: Shape 213">
                <a:extLst>
                  <a:ext uri="{FF2B5EF4-FFF2-40B4-BE49-F238E27FC236}">
                    <a16:creationId xmlns:a16="http://schemas.microsoft.com/office/drawing/2014/main" id="{70A6EF20-8EA4-4DA3-95D7-6BCA90DA0CFC}"/>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5" name="Freeform: Shape 214">
                <a:extLst>
                  <a:ext uri="{FF2B5EF4-FFF2-40B4-BE49-F238E27FC236}">
                    <a16:creationId xmlns:a16="http://schemas.microsoft.com/office/drawing/2014/main" id="{5094B84A-75B1-4156-BB67-25F43AF006D2}"/>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6" name="Freeform: Shape 215">
                <a:extLst>
                  <a:ext uri="{FF2B5EF4-FFF2-40B4-BE49-F238E27FC236}">
                    <a16:creationId xmlns:a16="http://schemas.microsoft.com/office/drawing/2014/main" id="{1688BA0B-1BF9-4788-908E-920D3BE68E7F}"/>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7" name="Freeform: Shape 216">
                <a:extLst>
                  <a:ext uri="{FF2B5EF4-FFF2-40B4-BE49-F238E27FC236}">
                    <a16:creationId xmlns:a16="http://schemas.microsoft.com/office/drawing/2014/main" id="{8265482E-6178-46E5-9B81-59F792DE30D3}"/>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8" name="Freeform: Shape 217">
                <a:extLst>
                  <a:ext uri="{FF2B5EF4-FFF2-40B4-BE49-F238E27FC236}">
                    <a16:creationId xmlns:a16="http://schemas.microsoft.com/office/drawing/2014/main" id="{523DAABB-295D-4C06-AE83-94C013B82E3B}"/>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9" name="Freeform: Shape 218">
                <a:extLst>
                  <a:ext uri="{FF2B5EF4-FFF2-40B4-BE49-F238E27FC236}">
                    <a16:creationId xmlns:a16="http://schemas.microsoft.com/office/drawing/2014/main" id="{DABFB08D-92CA-4357-ACB4-943EABA6744D}"/>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0" name="Freeform: Shape 219">
                <a:extLst>
                  <a:ext uri="{FF2B5EF4-FFF2-40B4-BE49-F238E27FC236}">
                    <a16:creationId xmlns:a16="http://schemas.microsoft.com/office/drawing/2014/main" id="{65B2D4C2-B25E-49A4-8D92-192FBD804488}"/>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1" name="Freeform: Shape 220">
                <a:extLst>
                  <a:ext uri="{FF2B5EF4-FFF2-40B4-BE49-F238E27FC236}">
                    <a16:creationId xmlns:a16="http://schemas.microsoft.com/office/drawing/2014/main" id="{1CA9F6F2-09C8-4D34-89D1-FC32B18051D4}"/>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2" name="Freeform: Shape 221">
                <a:extLst>
                  <a:ext uri="{FF2B5EF4-FFF2-40B4-BE49-F238E27FC236}">
                    <a16:creationId xmlns:a16="http://schemas.microsoft.com/office/drawing/2014/main" id="{4707D4BD-9166-468A-AF00-FB17212365E2}"/>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3" name="Freeform: Shape 222">
                <a:extLst>
                  <a:ext uri="{FF2B5EF4-FFF2-40B4-BE49-F238E27FC236}">
                    <a16:creationId xmlns:a16="http://schemas.microsoft.com/office/drawing/2014/main" id="{377E7BA8-ABFB-498B-9A0F-E42F6960035A}"/>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4" name="Freeform: Shape 223">
                <a:extLst>
                  <a:ext uri="{FF2B5EF4-FFF2-40B4-BE49-F238E27FC236}">
                    <a16:creationId xmlns:a16="http://schemas.microsoft.com/office/drawing/2014/main" id="{101A4B03-19F1-46A9-B4AE-BF5CA1FB894E}"/>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5" name="Freeform: Shape 224">
                <a:extLst>
                  <a:ext uri="{FF2B5EF4-FFF2-40B4-BE49-F238E27FC236}">
                    <a16:creationId xmlns:a16="http://schemas.microsoft.com/office/drawing/2014/main" id="{5CEB8331-1A56-4648-88F8-6A877E50646D}"/>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6" name="Freeform: Shape 225">
                <a:extLst>
                  <a:ext uri="{FF2B5EF4-FFF2-40B4-BE49-F238E27FC236}">
                    <a16:creationId xmlns:a16="http://schemas.microsoft.com/office/drawing/2014/main" id="{7FC28EB4-B883-4FC8-9956-79D015752D24}"/>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7" name="Freeform: Shape 226">
                <a:extLst>
                  <a:ext uri="{FF2B5EF4-FFF2-40B4-BE49-F238E27FC236}">
                    <a16:creationId xmlns:a16="http://schemas.microsoft.com/office/drawing/2014/main" id="{5481B1D2-B0D6-4237-9827-6C701C5B1703}"/>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8" name="Freeform: Shape 227">
                <a:extLst>
                  <a:ext uri="{FF2B5EF4-FFF2-40B4-BE49-F238E27FC236}">
                    <a16:creationId xmlns:a16="http://schemas.microsoft.com/office/drawing/2014/main" id="{EC67C139-997B-4C7E-B0EE-5E3E855482A9}"/>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9" name="Freeform: Shape 228">
                <a:extLst>
                  <a:ext uri="{FF2B5EF4-FFF2-40B4-BE49-F238E27FC236}">
                    <a16:creationId xmlns:a16="http://schemas.microsoft.com/office/drawing/2014/main" id="{0BD062EA-74E3-4227-AC01-4BD26A01F09F}"/>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0" name="Freeform: Shape 229">
                <a:extLst>
                  <a:ext uri="{FF2B5EF4-FFF2-40B4-BE49-F238E27FC236}">
                    <a16:creationId xmlns:a16="http://schemas.microsoft.com/office/drawing/2014/main" id="{A6ACD6B4-0D11-41C1-9811-47CAB475E115}"/>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1" name="Freeform: Shape 230">
                <a:extLst>
                  <a:ext uri="{FF2B5EF4-FFF2-40B4-BE49-F238E27FC236}">
                    <a16:creationId xmlns:a16="http://schemas.microsoft.com/office/drawing/2014/main" id="{0BC230AE-6DF5-4DFB-8A72-8E662A5C02A0}"/>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2" name="Freeform: Shape 231">
                <a:extLst>
                  <a:ext uri="{FF2B5EF4-FFF2-40B4-BE49-F238E27FC236}">
                    <a16:creationId xmlns:a16="http://schemas.microsoft.com/office/drawing/2014/main" id="{122B5407-9C45-40D9-83EF-EFC5772A5384}"/>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3" name="Freeform: Shape 232">
                <a:extLst>
                  <a:ext uri="{FF2B5EF4-FFF2-40B4-BE49-F238E27FC236}">
                    <a16:creationId xmlns:a16="http://schemas.microsoft.com/office/drawing/2014/main" id="{D281E206-4705-4C57-ACB2-1208909681AD}"/>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4" name="Freeform: Shape 233">
                <a:extLst>
                  <a:ext uri="{FF2B5EF4-FFF2-40B4-BE49-F238E27FC236}">
                    <a16:creationId xmlns:a16="http://schemas.microsoft.com/office/drawing/2014/main" id="{AB920D18-649A-4D8E-BBD3-90417736E80D}"/>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5" name="Freeform: Shape 234">
                <a:extLst>
                  <a:ext uri="{FF2B5EF4-FFF2-40B4-BE49-F238E27FC236}">
                    <a16:creationId xmlns:a16="http://schemas.microsoft.com/office/drawing/2014/main" id="{8830BA5C-3A60-4C38-9210-2D486FCEFC53}"/>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6" name="Freeform: Shape 235">
                <a:extLst>
                  <a:ext uri="{FF2B5EF4-FFF2-40B4-BE49-F238E27FC236}">
                    <a16:creationId xmlns:a16="http://schemas.microsoft.com/office/drawing/2014/main" id="{788FC1D1-AD0B-47F6-AA31-35C345DC8DF4}"/>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7" name="Freeform: Shape 236">
                <a:extLst>
                  <a:ext uri="{FF2B5EF4-FFF2-40B4-BE49-F238E27FC236}">
                    <a16:creationId xmlns:a16="http://schemas.microsoft.com/office/drawing/2014/main" id="{05CA29B1-1099-4637-96A8-16099ED22908}"/>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8" name="Freeform: Shape 237">
                <a:extLst>
                  <a:ext uri="{FF2B5EF4-FFF2-40B4-BE49-F238E27FC236}">
                    <a16:creationId xmlns:a16="http://schemas.microsoft.com/office/drawing/2014/main" id="{035A0909-89F3-4F6B-8CE0-5AEAACBBC63B}"/>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9" name="Freeform: Shape 238">
                <a:extLst>
                  <a:ext uri="{FF2B5EF4-FFF2-40B4-BE49-F238E27FC236}">
                    <a16:creationId xmlns:a16="http://schemas.microsoft.com/office/drawing/2014/main" id="{7856B98B-2EE0-4FF9-8100-23EC9420172C}"/>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0" name="Freeform: Shape 239">
                <a:extLst>
                  <a:ext uri="{FF2B5EF4-FFF2-40B4-BE49-F238E27FC236}">
                    <a16:creationId xmlns:a16="http://schemas.microsoft.com/office/drawing/2014/main" id="{6987F547-99B1-4BA9-A0E1-400C650D0EC1}"/>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1" name="Freeform: Shape 240">
                <a:extLst>
                  <a:ext uri="{FF2B5EF4-FFF2-40B4-BE49-F238E27FC236}">
                    <a16:creationId xmlns:a16="http://schemas.microsoft.com/office/drawing/2014/main" id="{0CA6786A-803A-4BC9-9411-C43325CE1B02}"/>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2" name="Freeform: Shape 241">
                <a:extLst>
                  <a:ext uri="{FF2B5EF4-FFF2-40B4-BE49-F238E27FC236}">
                    <a16:creationId xmlns:a16="http://schemas.microsoft.com/office/drawing/2014/main" id="{EF6F67CD-77F9-4228-8DFA-6682385DC435}"/>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3" name="Freeform: Shape 242">
                <a:extLst>
                  <a:ext uri="{FF2B5EF4-FFF2-40B4-BE49-F238E27FC236}">
                    <a16:creationId xmlns:a16="http://schemas.microsoft.com/office/drawing/2014/main" id="{3784CB40-09F4-4809-A3D5-B27A2B9285C0}"/>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4" name="Freeform: Shape 243">
                <a:extLst>
                  <a:ext uri="{FF2B5EF4-FFF2-40B4-BE49-F238E27FC236}">
                    <a16:creationId xmlns:a16="http://schemas.microsoft.com/office/drawing/2014/main" id="{DA14F037-7F93-473A-92C1-10069D3A1619}"/>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5" name="Freeform: Shape 244">
                <a:extLst>
                  <a:ext uri="{FF2B5EF4-FFF2-40B4-BE49-F238E27FC236}">
                    <a16:creationId xmlns:a16="http://schemas.microsoft.com/office/drawing/2014/main" id="{34855C13-C822-4B6B-9BEF-35D59AF15579}"/>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6" name="Freeform: Shape 245">
                <a:extLst>
                  <a:ext uri="{FF2B5EF4-FFF2-40B4-BE49-F238E27FC236}">
                    <a16:creationId xmlns:a16="http://schemas.microsoft.com/office/drawing/2014/main" id="{4CEE78DB-4F0A-4986-9178-B3FCEBDBB5DE}"/>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7" name="Freeform: Shape 246">
                <a:extLst>
                  <a:ext uri="{FF2B5EF4-FFF2-40B4-BE49-F238E27FC236}">
                    <a16:creationId xmlns:a16="http://schemas.microsoft.com/office/drawing/2014/main" id="{3D30EA97-B668-43FF-A3B7-C77A7ADD803F}"/>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8" name="Freeform: Shape 247">
                <a:extLst>
                  <a:ext uri="{FF2B5EF4-FFF2-40B4-BE49-F238E27FC236}">
                    <a16:creationId xmlns:a16="http://schemas.microsoft.com/office/drawing/2014/main" id="{D4C75423-68A3-4775-9C90-0D97E3F306B2}"/>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9" name="Freeform: Shape 248">
                <a:extLst>
                  <a:ext uri="{FF2B5EF4-FFF2-40B4-BE49-F238E27FC236}">
                    <a16:creationId xmlns:a16="http://schemas.microsoft.com/office/drawing/2014/main" id="{28A86DDB-AF3E-4A46-A335-A33FC4393F3B}"/>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0" name="Freeform: Shape 249">
                <a:extLst>
                  <a:ext uri="{FF2B5EF4-FFF2-40B4-BE49-F238E27FC236}">
                    <a16:creationId xmlns:a16="http://schemas.microsoft.com/office/drawing/2014/main" id="{8EBA7036-2FEE-491D-A899-3806109CE432}"/>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1" name="Freeform: Shape 250">
                <a:extLst>
                  <a:ext uri="{FF2B5EF4-FFF2-40B4-BE49-F238E27FC236}">
                    <a16:creationId xmlns:a16="http://schemas.microsoft.com/office/drawing/2014/main" id="{55DA0656-8215-4E7F-ABC8-5BF0E091D0CA}"/>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2" name="Freeform: Shape 251">
                <a:extLst>
                  <a:ext uri="{FF2B5EF4-FFF2-40B4-BE49-F238E27FC236}">
                    <a16:creationId xmlns:a16="http://schemas.microsoft.com/office/drawing/2014/main" id="{2D1EC6AA-22D3-4D95-81D9-C620CB798AF7}"/>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3" name="Freeform: Shape 252">
                <a:extLst>
                  <a:ext uri="{FF2B5EF4-FFF2-40B4-BE49-F238E27FC236}">
                    <a16:creationId xmlns:a16="http://schemas.microsoft.com/office/drawing/2014/main" id="{B7101D8F-169B-4522-AE84-6B5A1EAFC81E}"/>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4" name="Freeform: Shape 253">
                <a:extLst>
                  <a:ext uri="{FF2B5EF4-FFF2-40B4-BE49-F238E27FC236}">
                    <a16:creationId xmlns:a16="http://schemas.microsoft.com/office/drawing/2014/main" id="{C099D77D-1D59-447F-9CD0-4C87ACC8A898}"/>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5" name="Freeform: Shape 254">
                <a:extLst>
                  <a:ext uri="{FF2B5EF4-FFF2-40B4-BE49-F238E27FC236}">
                    <a16:creationId xmlns:a16="http://schemas.microsoft.com/office/drawing/2014/main" id="{4204E2B2-4392-4A3E-BC5A-6D7DA4227DBE}"/>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6" name="Freeform: Shape 255">
                <a:extLst>
                  <a:ext uri="{FF2B5EF4-FFF2-40B4-BE49-F238E27FC236}">
                    <a16:creationId xmlns:a16="http://schemas.microsoft.com/office/drawing/2014/main" id="{31F55E3B-2C42-452B-AAF7-07F29899A38B}"/>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7" name="Freeform: Shape 256">
                <a:extLst>
                  <a:ext uri="{FF2B5EF4-FFF2-40B4-BE49-F238E27FC236}">
                    <a16:creationId xmlns:a16="http://schemas.microsoft.com/office/drawing/2014/main" id="{B54E2CA6-08C4-462D-A73A-46A4937DC818}"/>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8" name="Freeform: Shape 257">
                <a:extLst>
                  <a:ext uri="{FF2B5EF4-FFF2-40B4-BE49-F238E27FC236}">
                    <a16:creationId xmlns:a16="http://schemas.microsoft.com/office/drawing/2014/main" id="{E236911C-74CD-422C-A761-19A41701BB9A}"/>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9" name="Freeform: Shape 258">
                <a:extLst>
                  <a:ext uri="{FF2B5EF4-FFF2-40B4-BE49-F238E27FC236}">
                    <a16:creationId xmlns:a16="http://schemas.microsoft.com/office/drawing/2014/main" id="{D42D4401-AA2A-4E10-8ABC-0FB4B822FA18}"/>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0" name="Freeform: Shape 259">
                <a:extLst>
                  <a:ext uri="{FF2B5EF4-FFF2-40B4-BE49-F238E27FC236}">
                    <a16:creationId xmlns:a16="http://schemas.microsoft.com/office/drawing/2014/main" id="{22D94447-F5CC-4E1C-8BE7-4B98A73EB1C7}"/>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1" name="Freeform: Shape 260">
                <a:extLst>
                  <a:ext uri="{FF2B5EF4-FFF2-40B4-BE49-F238E27FC236}">
                    <a16:creationId xmlns:a16="http://schemas.microsoft.com/office/drawing/2014/main" id="{5CAE7B69-5566-4C94-A422-52419DE299BC}"/>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2" name="Freeform: Shape 261">
                <a:extLst>
                  <a:ext uri="{FF2B5EF4-FFF2-40B4-BE49-F238E27FC236}">
                    <a16:creationId xmlns:a16="http://schemas.microsoft.com/office/drawing/2014/main" id="{CC41C3FC-7B29-4934-8099-4F52D8FEA86A}"/>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3" name="Freeform: Shape 262">
                <a:extLst>
                  <a:ext uri="{FF2B5EF4-FFF2-40B4-BE49-F238E27FC236}">
                    <a16:creationId xmlns:a16="http://schemas.microsoft.com/office/drawing/2014/main" id="{23580A2D-4E79-4AD4-BE87-4AAAD81C0D36}"/>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4" name="Freeform: Shape 263">
                <a:extLst>
                  <a:ext uri="{FF2B5EF4-FFF2-40B4-BE49-F238E27FC236}">
                    <a16:creationId xmlns:a16="http://schemas.microsoft.com/office/drawing/2014/main" id="{D4B350EB-75A8-4FE8-8750-CC943947B396}"/>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5" name="Freeform: Shape 264">
                <a:extLst>
                  <a:ext uri="{FF2B5EF4-FFF2-40B4-BE49-F238E27FC236}">
                    <a16:creationId xmlns:a16="http://schemas.microsoft.com/office/drawing/2014/main" id="{B3217D34-EA1D-4B05-8361-D7668CB47986}"/>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6" name="Freeform: Shape 265">
                <a:extLst>
                  <a:ext uri="{FF2B5EF4-FFF2-40B4-BE49-F238E27FC236}">
                    <a16:creationId xmlns:a16="http://schemas.microsoft.com/office/drawing/2014/main" id="{C46544AA-ADF4-495D-AFCB-378A4460DB5B}"/>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7" name="Freeform: Shape 266">
                <a:extLst>
                  <a:ext uri="{FF2B5EF4-FFF2-40B4-BE49-F238E27FC236}">
                    <a16:creationId xmlns:a16="http://schemas.microsoft.com/office/drawing/2014/main" id="{5F84D19F-07DE-4314-9530-56BAA978D9E0}"/>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8" name="Freeform: Shape 267">
                <a:extLst>
                  <a:ext uri="{FF2B5EF4-FFF2-40B4-BE49-F238E27FC236}">
                    <a16:creationId xmlns:a16="http://schemas.microsoft.com/office/drawing/2014/main" id="{FCA00B5A-213A-4E82-A65C-2AF788CF6256}"/>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9" name="Freeform: Shape 268">
                <a:extLst>
                  <a:ext uri="{FF2B5EF4-FFF2-40B4-BE49-F238E27FC236}">
                    <a16:creationId xmlns:a16="http://schemas.microsoft.com/office/drawing/2014/main" id="{E870ECB6-359D-494D-B43C-E15C67D308A5}"/>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0" name="Freeform: Shape 269">
                <a:extLst>
                  <a:ext uri="{FF2B5EF4-FFF2-40B4-BE49-F238E27FC236}">
                    <a16:creationId xmlns:a16="http://schemas.microsoft.com/office/drawing/2014/main" id="{DF1A560F-AC0E-4006-8DB4-4905B734ACBE}"/>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1" name="Freeform: Shape 270">
                <a:extLst>
                  <a:ext uri="{FF2B5EF4-FFF2-40B4-BE49-F238E27FC236}">
                    <a16:creationId xmlns:a16="http://schemas.microsoft.com/office/drawing/2014/main" id="{D30C45D6-5902-49F5-9AA9-8269A9C817FA}"/>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2" name="Freeform: Shape 271">
                <a:extLst>
                  <a:ext uri="{FF2B5EF4-FFF2-40B4-BE49-F238E27FC236}">
                    <a16:creationId xmlns:a16="http://schemas.microsoft.com/office/drawing/2014/main" id="{1EE78E19-184A-4E35-820D-55ABB931CD9B}"/>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3" name="Freeform: Shape 272">
                <a:extLst>
                  <a:ext uri="{FF2B5EF4-FFF2-40B4-BE49-F238E27FC236}">
                    <a16:creationId xmlns:a16="http://schemas.microsoft.com/office/drawing/2014/main" id="{1AF1FF53-65A6-4B8B-85CF-7EB7088A9B00}"/>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4" name="Freeform: Shape 273">
                <a:extLst>
                  <a:ext uri="{FF2B5EF4-FFF2-40B4-BE49-F238E27FC236}">
                    <a16:creationId xmlns:a16="http://schemas.microsoft.com/office/drawing/2014/main" id="{D1C4A836-B8FE-4ED9-B323-0C47349D5CE0}"/>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5" name="Freeform: Shape 274">
                <a:extLst>
                  <a:ext uri="{FF2B5EF4-FFF2-40B4-BE49-F238E27FC236}">
                    <a16:creationId xmlns:a16="http://schemas.microsoft.com/office/drawing/2014/main" id="{B69F2A79-8722-41F7-BEDF-656B21B08F8D}"/>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6" name="Freeform: Shape 275">
                <a:extLst>
                  <a:ext uri="{FF2B5EF4-FFF2-40B4-BE49-F238E27FC236}">
                    <a16:creationId xmlns:a16="http://schemas.microsoft.com/office/drawing/2014/main" id="{15A75B68-2A0A-4C61-BCA6-02FE84FB2FCC}"/>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7" name="Freeform: Shape 276">
                <a:extLst>
                  <a:ext uri="{FF2B5EF4-FFF2-40B4-BE49-F238E27FC236}">
                    <a16:creationId xmlns:a16="http://schemas.microsoft.com/office/drawing/2014/main" id="{B35D6E75-C4EA-4847-BC04-FDDAEAE35465}"/>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8" name="Freeform: Shape 277">
                <a:extLst>
                  <a:ext uri="{FF2B5EF4-FFF2-40B4-BE49-F238E27FC236}">
                    <a16:creationId xmlns:a16="http://schemas.microsoft.com/office/drawing/2014/main" id="{20DEAC9D-3924-4009-BB62-48545FE6A2E0}"/>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9" name="Freeform: Shape 278">
                <a:extLst>
                  <a:ext uri="{FF2B5EF4-FFF2-40B4-BE49-F238E27FC236}">
                    <a16:creationId xmlns:a16="http://schemas.microsoft.com/office/drawing/2014/main" id="{CD6CDD2A-8BF4-4215-AC33-B45C7664B07D}"/>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0" name="Freeform: Shape 279">
                <a:extLst>
                  <a:ext uri="{FF2B5EF4-FFF2-40B4-BE49-F238E27FC236}">
                    <a16:creationId xmlns:a16="http://schemas.microsoft.com/office/drawing/2014/main" id="{F7F53000-0475-4310-BBF9-2860BDBD3803}"/>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1" name="Freeform: Shape 280">
                <a:extLst>
                  <a:ext uri="{FF2B5EF4-FFF2-40B4-BE49-F238E27FC236}">
                    <a16:creationId xmlns:a16="http://schemas.microsoft.com/office/drawing/2014/main" id="{C25092B8-1643-4C23-B1DF-92E6BB681F27}"/>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2" name="Freeform: Shape 281">
                <a:extLst>
                  <a:ext uri="{FF2B5EF4-FFF2-40B4-BE49-F238E27FC236}">
                    <a16:creationId xmlns:a16="http://schemas.microsoft.com/office/drawing/2014/main" id="{A9C4ADF4-26AF-4A4B-9A4E-CE3B2920F672}"/>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3" name="Freeform: Shape 282">
                <a:extLst>
                  <a:ext uri="{FF2B5EF4-FFF2-40B4-BE49-F238E27FC236}">
                    <a16:creationId xmlns:a16="http://schemas.microsoft.com/office/drawing/2014/main" id="{F8226287-8D7E-4B31-95CE-3D8C7B0BFCEB}"/>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4" name="Freeform: Shape 283">
                <a:extLst>
                  <a:ext uri="{FF2B5EF4-FFF2-40B4-BE49-F238E27FC236}">
                    <a16:creationId xmlns:a16="http://schemas.microsoft.com/office/drawing/2014/main" id="{3CE49830-148C-4ACB-964A-3383A4F7DA38}"/>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5" name="Freeform: Shape 284">
                <a:extLst>
                  <a:ext uri="{FF2B5EF4-FFF2-40B4-BE49-F238E27FC236}">
                    <a16:creationId xmlns:a16="http://schemas.microsoft.com/office/drawing/2014/main" id="{C44002D3-E223-4A69-9FA4-A469CB75F8F9}"/>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6" name="Freeform: Shape 285">
                <a:extLst>
                  <a:ext uri="{FF2B5EF4-FFF2-40B4-BE49-F238E27FC236}">
                    <a16:creationId xmlns:a16="http://schemas.microsoft.com/office/drawing/2014/main" id="{F2DD86BE-3CE5-48A2-8168-296EBFD9244C}"/>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7" name="Freeform: Shape 286">
                <a:extLst>
                  <a:ext uri="{FF2B5EF4-FFF2-40B4-BE49-F238E27FC236}">
                    <a16:creationId xmlns:a16="http://schemas.microsoft.com/office/drawing/2014/main" id="{A48659DE-F664-4210-AE25-F47B64AEB021}"/>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8" name="Freeform: Shape 287">
                <a:extLst>
                  <a:ext uri="{FF2B5EF4-FFF2-40B4-BE49-F238E27FC236}">
                    <a16:creationId xmlns:a16="http://schemas.microsoft.com/office/drawing/2014/main" id="{02DF66DB-D504-4266-AC28-DE87D6B05D99}"/>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9" name="Freeform: Shape 288">
                <a:extLst>
                  <a:ext uri="{FF2B5EF4-FFF2-40B4-BE49-F238E27FC236}">
                    <a16:creationId xmlns:a16="http://schemas.microsoft.com/office/drawing/2014/main" id="{9901C2B4-5A5C-4BC5-886E-0FE35343D8CB}"/>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0" name="Freeform: Shape 289">
                <a:extLst>
                  <a:ext uri="{FF2B5EF4-FFF2-40B4-BE49-F238E27FC236}">
                    <a16:creationId xmlns:a16="http://schemas.microsoft.com/office/drawing/2014/main" id="{FACDEB44-9B5D-47BB-A558-656F25BFCE1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1" name="Freeform: Shape 290">
                <a:extLst>
                  <a:ext uri="{FF2B5EF4-FFF2-40B4-BE49-F238E27FC236}">
                    <a16:creationId xmlns:a16="http://schemas.microsoft.com/office/drawing/2014/main" id="{08F5D046-CF3F-46FA-82A7-30BFD6F3EE3D}"/>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2" name="Freeform: Shape 291">
                <a:extLst>
                  <a:ext uri="{FF2B5EF4-FFF2-40B4-BE49-F238E27FC236}">
                    <a16:creationId xmlns:a16="http://schemas.microsoft.com/office/drawing/2014/main" id="{7F12AF3E-8D6A-4230-9DF9-FB92ACD9B0DF}"/>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3" name="Freeform: Shape 292">
                <a:extLst>
                  <a:ext uri="{FF2B5EF4-FFF2-40B4-BE49-F238E27FC236}">
                    <a16:creationId xmlns:a16="http://schemas.microsoft.com/office/drawing/2014/main" id="{1D0FD277-F77C-4E16-B1C2-291E39225BE3}"/>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4" name="Freeform: Shape 293">
                <a:extLst>
                  <a:ext uri="{FF2B5EF4-FFF2-40B4-BE49-F238E27FC236}">
                    <a16:creationId xmlns:a16="http://schemas.microsoft.com/office/drawing/2014/main" id="{F47CD562-8263-4323-B9B6-D872E8A78E94}"/>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5" name="Freeform: Shape 294">
                <a:extLst>
                  <a:ext uri="{FF2B5EF4-FFF2-40B4-BE49-F238E27FC236}">
                    <a16:creationId xmlns:a16="http://schemas.microsoft.com/office/drawing/2014/main" id="{681B8310-0347-481D-9BCA-02F5BF1F10F1}"/>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6" name="Freeform: Shape 295">
                <a:extLst>
                  <a:ext uri="{FF2B5EF4-FFF2-40B4-BE49-F238E27FC236}">
                    <a16:creationId xmlns:a16="http://schemas.microsoft.com/office/drawing/2014/main" id="{C928F413-7193-4C67-A8A9-892163545320}"/>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7" name="Freeform: Shape 296">
                <a:extLst>
                  <a:ext uri="{FF2B5EF4-FFF2-40B4-BE49-F238E27FC236}">
                    <a16:creationId xmlns:a16="http://schemas.microsoft.com/office/drawing/2014/main" id="{AC0ACBBF-55EB-4741-BE98-D62EF2FA4956}"/>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8" name="Freeform: Shape 297">
                <a:extLst>
                  <a:ext uri="{FF2B5EF4-FFF2-40B4-BE49-F238E27FC236}">
                    <a16:creationId xmlns:a16="http://schemas.microsoft.com/office/drawing/2014/main" id="{C4F8FD6F-23A1-4799-9D51-775B47800E82}"/>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9" name="Freeform: Shape 298">
                <a:extLst>
                  <a:ext uri="{FF2B5EF4-FFF2-40B4-BE49-F238E27FC236}">
                    <a16:creationId xmlns:a16="http://schemas.microsoft.com/office/drawing/2014/main" id="{682B361A-0109-44C7-A8E6-BB2588FAA7E9}"/>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0" name="Freeform: Shape 299">
                <a:extLst>
                  <a:ext uri="{FF2B5EF4-FFF2-40B4-BE49-F238E27FC236}">
                    <a16:creationId xmlns:a16="http://schemas.microsoft.com/office/drawing/2014/main" id="{2C4846F9-A4BF-4BFA-A0B5-4FBEDF5E44A5}"/>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1" name="Freeform: Shape 300">
                <a:extLst>
                  <a:ext uri="{FF2B5EF4-FFF2-40B4-BE49-F238E27FC236}">
                    <a16:creationId xmlns:a16="http://schemas.microsoft.com/office/drawing/2014/main" id="{6F0334D9-C59A-4BBF-8EA6-176251CDF539}"/>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2" name="Freeform: Shape 301">
                <a:extLst>
                  <a:ext uri="{FF2B5EF4-FFF2-40B4-BE49-F238E27FC236}">
                    <a16:creationId xmlns:a16="http://schemas.microsoft.com/office/drawing/2014/main" id="{D55557F4-DB4E-4BE9-94B1-2362A2A38369}"/>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3" name="Freeform: Shape 302">
                <a:extLst>
                  <a:ext uri="{FF2B5EF4-FFF2-40B4-BE49-F238E27FC236}">
                    <a16:creationId xmlns:a16="http://schemas.microsoft.com/office/drawing/2014/main" id="{C542B947-DC16-4B71-9337-99467F482B3C}"/>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4" name="Freeform: Shape 303">
                <a:extLst>
                  <a:ext uri="{FF2B5EF4-FFF2-40B4-BE49-F238E27FC236}">
                    <a16:creationId xmlns:a16="http://schemas.microsoft.com/office/drawing/2014/main" id="{43431E2B-11A6-4A08-A7B3-73FA66C49920}"/>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5" name="Freeform: Shape 304">
                <a:extLst>
                  <a:ext uri="{FF2B5EF4-FFF2-40B4-BE49-F238E27FC236}">
                    <a16:creationId xmlns:a16="http://schemas.microsoft.com/office/drawing/2014/main" id="{D64F013A-B802-4CB2-88D8-75112F7AAE96}"/>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6" name="Freeform: Shape 305">
                <a:extLst>
                  <a:ext uri="{FF2B5EF4-FFF2-40B4-BE49-F238E27FC236}">
                    <a16:creationId xmlns:a16="http://schemas.microsoft.com/office/drawing/2014/main" id="{5387E1EA-4E81-44F3-8FFB-1CD303D1F0CE}"/>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7" name="Freeform: Shape 306">
                <a:extLst>
                  <a:ext uri="{FF2B5EF4-FFF2-40B4-BE49-F238E27FC236}">
                    <a16:creationId xmlns:a16="http://schemas.microsoft.com/office/drawing/2014/main" id="{F22B6EE0-2087-427C-B524-666182BD8A4D}"/>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8" name="Freeform: Shape 307">
                <a:extLst>
                  <a:ext uri="{FF2B5EF4-FFF2-40B4-BE49-F238E27FC236}">
                    <a16:creationId xmlns:a16="http://schemas.microsoft.com/office/drawing/2014/main" id="{148096E6-1222-4BF0-9A3F-FA6A680B566B}"/>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9" name="Freeform: Shape 308">
                <a:extLst>
                  <a:ext uri="{FF2B5EF4-FFF2-40B4-BE49-F238E27FC236}">
                    <a16:creationId xmlns:a16="http://schemas.microsoft.com/office/drawing/2014/main" id="{043EAE5C-AEF2-4707-9ED1-1EDD2D4132B7}"/>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0" name="Freeform: Shape 309">
                <a:extLst>
                  <a:ext uri="{FF2B5EF4-FFF2-40B4-BE49-F238E27FC236}">
                    <a16:creationId xmlns:a16="http://schemas.microsoft.com/office/drawing/2014/main" id="{72560223-EA03-4073-82FE-61959B0436F0}"/>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1" name="Freeform: Shape 310">
                <a:extLst>
                  <a:ext uri="{FF2B5EF4-FFF2-40B4-BE49-F238E27FC236}">
                    <a16:creationId xmlns:a16="http://schemas.microsoft.com/office/drawing/2014/main" id="{75A9F162-2454-41D2-A12C-94356C4ADB4C}"/>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2" name="Freeform: Shape 311">
                <a:extLst>
                  <a:ext uri="{FF2B5EF4-FFF2-40B4-BE49-F238E27FC236}">
                    <a16:creationId xmlns:a16="http://schemas.microsoft.com/office/drawing/2014/main" id="{FE69AF7F-16FE-4B5D-9470-6461A7F8C350}"/>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3" name="Freeform: Shape 312">
                <a:extLst>
                  <a:ext uri="{FF2B5EF4-FFF2-40B4-BE49-F238E27FC236}">
                    <a16:creationId xmlns:a16="http://schemas.microsoft.com/office/drawing/2014/main" id="{CE10A8DF-3FBF-43B4-BA91-38C1E0853F37}"/>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4" name="Freeform: Shape 313">
                <a:extLst>
                  <a:ext uri="{FF2B5EF4-FFF2-40B4-BE49-F238E27FC236}">
                    <a16:creationId xmlns:a16="http://schemas.microsoft.com/office/drawing/2014/main" id="{6333577D-175D-40E3-ACB4-D67C3FD351EB}"/>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5" name="Freeform: Shape 314">
                <a:extLst>
                  <a:ext uri="{FF2B5EF4-FFF2-40B4-BE49-F238E27FC236}">
                    <a16:creationId xmlns:a16="http://schemas.microsoft.com/office/drawing/2014/main" id="{DA99BFAD-8BF2-4A5E-B652-7130C1CF55DF}"/>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6" name="Freeform: Shape 315">
                <a:extLst>
                  <a:ext uri="{FF2B5EF4-FFF2-40B4-BE49-F238E27FC236}">
                    <a16:creationId xmlns:a16="http://schemas.microsoft.com/office/drawing/2014/main" id="{34322838-7137-4379-B133-C339F3AB6731}"/>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7" name="Freeform: Shape 316">
                <a:extLst>
                  <a:ext uri="{FF2B5EF4-FFF2-40B4-BE49-F238E27FC236}">
                    <a16:creationId xmlns:a16="http://schemas.microsoft.com/office/drawing/2014/main" id="{1D463CF6-7255-42F7-8392-6D8EDEAB8F6C}"/>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8" name="Freeform: Shape 317">
                <a:extLst>
                  <a:ext uri="{FF2B5EF4-FFF2-40B4-BE49-F238E27FC236}">
                    <a16:creationId xmlns:a16="http://schemas.microsoft.com/office/drawing/2014/main" id="{D9C08D61-61AF-4115-BCCD-90E441EE9472}"/>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9" name="Freeform: Shape 318">
                <a:extLst>
                  <a:ext uri="{FF2B5EF4-FFF2-40B4-BE49-F238E27FC236}">
                    <a16:creationId xmlns:a16="http://schemas.microsoft.com/office/drawing/2014/main" id="{76F1653A-CC07-4A88-8370-CB7C8FAFE2F3}"/>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178" name="Group 177">
              <a:extLst>
                <a:ext uri="{FF2B5EF4-FFF2-40B4-BE49-F238E27FC236}">
                  <a16:creationId xmlns:a16="http://schemas.microsoft.com/office/drawing/2014/main" id="{BF8E8B39-72A0-412F-A3E0-D61AA98F2650}"/>
                </a:ext>
              </a:extLst>
            </p:cNvPr>
            <p:cNvGrpSpPr/>
            <p:nvPr/>
          </p:nvGrpSpPr>
          <p:grpSpPr>
            <a:xfrm>
              <a:off x="5142118" y="3142562"/>
              <a:ext cx="937526" cy="248931"/>
              <a:chOff x="1086121" y="389589"/>
              <a:chExt cx="556597" cy="147787"/>
            </a:xfrm>
          </p:grpSpPr>
          <p:sp>
            <p:nvSpPr>
              <p:cNvPr id="179" name="Freeform: Shape 178">
                <a:extLst>
                  <a:ext uri="{FF2B5EF4-FFF2-40B4-BE49-F238E27FC236}">
                    <a16:creationId xmlns:a16="http://schemas.microsoft.com/office/drawing/2014/main" id="{8FA77C2B-6A2A-4687-8665-E4CA91823750}"/>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2CF45A57-6524-496D-B6A1-1812DE96594A}"/>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9F6C21F3-8D5C-48A1-B33D-DAC876904B54}"/>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182" name="Freeform: Shape 181">
                <a:extLst>
                  <a:ext uri="{FF2B5EF4-FFF2-40B4-BE49-F238E27FC236}">
                    <a16:creationId xmlns:a16="http://schemas.microsoft.com/office/drawing/2014/main" id="{718485E5-F255-43DE-83C1-75A752D3D4C3}"/>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9DD8A5E9-6640-4E26-8717-D9631FD89762}"/>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F8D5D886-C3EF-4964-8269-2EB10F217738}"/>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3666933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1204-1B65-4756-ABBF-02B50CFB3F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1335F-2022-43CD-BA4F-ACCCD32AB7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8BFE98-0476-4759-9381-4E7C770EF4BA}"/>
              </a:ext>
            </a:extLst>
          </p:cNvPr>
          <p:cNvSpPr>
            <a:spLocks noGrp="1"/>
          </p:cNvSpPr>
          <p:nvPr>
            <p:ph type="dt" sz="half" idx="10"/>
          </p:nvPr>
        </p:nvSpPr>
        <p:spPr/>
        <p:txBody>
          <a:bodyPr/>
          <a:lstStyle/>
          <a:p>
            <a:fld id="{ADAD5BDF-823E-41FD-BEED-863F7EC11ACA}" type="datetimeFigureOut">
              <a:rPr lang="en-GB" smtClean="0"/>
              <a:t>07/05/2019</a:t>
            </a:fld>
            <a:endParaRPr lang="en-GB" dirty="0"/>
          </a:p>
        </p:txBody>
      </p:sp>
      <p:sp>
        <p:nvSpPr>
          <p:cNvPr id="5" name="Footer Placeholder 4">
            <a:extLst>
              <a:ext uri="{FF2B5EF4-FFF2-40B4-BE49-F238E27FC236}">
                <a16:creationId xmlns:a16="http://schemas.microsoft.com/office/drawing/2014/main" id="{FB164CA2-0D7D-4FF5-86A1-B0E16D2472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FE5DF-062B-4258-B692-A306BF281532}"/>
              </a:ext>
            </a:extLst>
          </p:cNvPr>
          <p:cNvSpPr>
            <a:spLocks noGrp="1"/>
          </p:cNvSpPr>
          <p:nvPr>
            <p:ph type="sldNum" sz="quarter" idx="12"/>
          </p:nvPr>
        </p:nvSpPr>
        <p:spPr/>
        <p:txBody>
          <a:bodyPr/>
          <a:lstStyle/>
          <a:p>
            <a:fld id="{A05DBAF9-EA8A-4126-B206-EE3513891675}" type="slidenum">
              <a:rPr lang="en-GB" smtClean="0"/>
              <a:t>‹#›</a:t>
            </a:fld>
            <a:endParaRPr lang="en-GB" dirty="0"/>
          </a:p>
        </p:txBody>
      </p:sp>
    </p:spTree>
    <p:extLst>
      <p:ext uri="{BB962C8B-B14F-4D97-AF65-F5344CB8AC3E}">
        <p14:creationId xmlns:p14="http://schemas.microsoft.com/office/powerpoint/2010/main" val="1266514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7" y="1701801"/>
            <a:ext cx="11185575" cy="4089400"/>
          </a:xfrm>
        </p:spPr>
        <p:txBody>
          <a:bodyPr/>
          <a:lstStyle>
            <a:lvl2pPr>
              <a:buClr>
                <a:schemeClr val="accent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B85B6A0-9B80-4880-B7B6-C57A2B42DEC5}" type="slidenum">
              <a:rPr lang="en-GB" smtClean="0"/>
              <a:t>‹#›</a:t>
            </a:fld>
            <a:endParaRPr lang="en-GB" dirty="0"/>
          </a:p>
        </p:txBody>
      </p:sp>
      <p:sp>
        <p:nvSpPr>
          <p:cNvPr id="4" name="Title 3"/>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4"/>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11"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2" name="Rectangle 11"/>
          <p:cNvSpPr/>
          <p:nvPr userDrawn="1"/>
        </p:nvSpPr>
        <p:spPr>
          <a:xfrm>
            <a:off x="11115676" y="-5679"/>
            <a:ext cx="268017" cy="268017"/>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3" name="Rectangle 12"/>
          <p:cNvSpPr/>
          <p:nvPr userDrawn="1"/>
        </p:nvSpPr>
        <p:spPr>
          <a:xfrm>
            <a:off x="11923984" y="802968"/>
            <a:ext cx="268017" cy="268017"/>
          </a:xfrm>
          <a:prstGeom prst="rect">
            <a:avLst/>
          </a:prstGeom>
          <a:solidFill>
            <a:srgbClr val="8D2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Tree>
    <p:extLst>
      <p:ext uri="{BB962C8B-B14F-4D97-AF65-F5344CB8AC3E}">
        <p14:creationId xmlns:p14="http://schemas.microsoft.com/office/powerpoint/2010/main" val="233244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B85B6A0-9B80-4880-B7B6-C57A2B42DEC5}" type="slidenum">
              <a:rPr lang="en-GB" smtClean="0"/>
              <a:t>‹#›</a:t>
            </a:fld>
            <a:endParaRPr lang="en-GB" dirty="0"/>
          </a:p>
        </p:txBody>
      </p:sp>
      <p:sp>
        <p:nvSpPr>
          <p:cNvPr id="9" name="Content Placeholder 8"/>
          <p:cNvSpPr>
            <a:spLocks noGrp="1"/>
          </p:cNvSpPr>
          <p:nvPr>
            <p:ph sz="quarter" idx="14"/>
          </p:nvPr>
        </p:nvSpPr>
        <p:spPr>
          <a:xfrm>
            <a:off x="478368" y="1700809"/>
            <a:ext cx="5498792"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8"/>
          <p:cNvSpPr>
            <a:spLocks noGrp="1"/>
          </p:cNvSpPr>
          <p:nvPr>
            <p:ph sz="quarter" idx="15"/>
          </p:nvPr>
        </p:nvSpPr>
        <p:spPr>
          <a:xfrm>
            <a:off x="6096995" y="1700809"/>
            <a:ext cx="5567955"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4" name="Rectangle 13"/>
          <p:cNvSpPr/>
          <p:nvPr userDrawn="1"/>
        </p:nvSpPr>
        <p:spPr>
          <a:xfrm>
            <a:off x="11115676" y="-5679"/>
            <a:ext cx="268017" cy="2680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5" name="Rectangle 14"/>
          <p:cNvSpPr/>
          <p:nvPr userDrawn="1"/>
        </p:nvSpPr>
        <p:spPr>
          <a:xfrm>
            <a:off x="11923984" y="802968"/>
            <a:ext cx="268017" cy="268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0" name="Text Placeholder 6"/>
          <p:cNvSpPr>
            <a:spLocks noGrp="1"/>
          </p:cNvSpPr>
          <p:nvPr>
            <p:ph type="body" sz="quarter" idx="18"/>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7348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12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1701801"/>
            <a:ext cx="11230024" cy="4296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BC7310F-EA80-4AB3-A737-50E8E379E6E2}" type="datetime1">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B85B6A0-9B80-4880-B7B6-C57A2B42DEC5}" type="slidenum">
              <a:rPr lang="en-GB" smtClean="0"/>
              <a:t>‹#›</a:t>
            </a:fld>
            <a:endParaRPr lang="en-GB" dirty="0"/>
          </a:p>
        </p:txBody>
      </p:sp>
      <p:sp>
        <p:nvSpPr>
          <p:cNvPr id="7" name="Text Placeholder 6"/>
          <p:cNvSpPr>
            <a:spLocks noGrp="1"/>
          </p:cNvSpPr>
          <p:nvPr>
            <p:ph type="body" sz="quarter" idx="14"/>
          </p:nvPr>
        </p:nvSpPr>
        <p:spPr>
          <a:xfrm>
            <a:off x="478368" y="903911"/>
            <a:ext cx="10322155" cy="564365"/>
          </a:xfrm>
        </p:spPr>
        <p:txBody>
          <a:bodyPr>
            <a:normAutofit/>
          </a:bodyPr>
          <a:lstStyle>
            <a:lvl1pPr>
              <a:defRPr sz="3200"/>
            </a:lvl1pPr>
          </a:lstStyle>
          <a:p>
            <a:pPr lvl="0"/>
            <a:r>
              <a:rPr lang="en-US" dirty="0"/>
              <a:t>Click to edit Master text styles</a:t>
            </a:r>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4061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200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7" name="Picture Placeholder 6"/>
          <p:cNvSpPr>
            <a:spLocks noGrp="1"/>
          </p:cNvSpPr>
          <p:nvPr>
            <p:ph type="pic" sz="quarter" idx="13"/>
          </p:nvPr>
        </p:nvSpPr>
        <p:spPr>
          <a:xfrm>
            <a:off x="0" y="5"/>
            <a:ext cx="12192000" cy="5052993"/>
          </a:xfrm>
          <a:solidFill>
            <a:schemeClr val="bg2"/>
          </a:solidFill>
        </p:spPr>
        <p:txBody>
          <a:bodyPr vert="horz" lIns="0" tIns="0" rIns="0" bIns="0" rtlCol="0" anchor="t" anchorCtr="0">
            <a:noAutofit/>
          </a:bodyPr>
          <a:lstStyle>
            <a:lvl1pPr>
              <a:defRPr lang="en-GB">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478367" y="3061119"/>
            <a:ext cx="5529600" cy="1656000"/>
          </a:xfrm>
          <a:solidFill>
            <a:schemeClr val="tx2"/>
          </a:solidFill>
        </p:spPr>
        <p:txBody>
          <a:bodyPr lIns="108000" tIns="108000" rIns="108000" bIns="108000"/>
          <a:lstStyle>
            <a:lvl1pPr marL="0" indent="0">
              <a:spcAft>
                <a:spcPts val="1200"/>
              </a:spcAft>
              <a:buNone/>
              <a:defRPr sz="2667" b="1">
                <a:solidFill>
                  <a:schemeClr val="bg1"/>
                </a:solidFill>
              </a:defRPr>
            </a:lvl1pPr>
            <a:lvl2pPr marL="0" indent="0">
              <a:spcAft>
                <a:spcPts val="800"/>
              </a:spcAft>
              <a:buNone/>
              <a:defRPr sz="2133" b="0">
                <a:solidFill>
                  <a:schemeClr val="bg1"/>
                </a:solidFill>
              </a:defRPr>
            </a:lvl2pPr>
            <a:lvl3pPr marL="0" indent="0">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6" name="Picture 35">
            <a:extLst>
              <a:ext uri="{FF2B5EF4-FFF2-40B4-BE49-F238E27FC236}">
                <a16:creationId xmlns:a16="http://schemas.microsoft.com/office/drawing/2014/main" id="{8E170999-1595-4196-9378-02B3139419B8}"/>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230" name="Group 229">
            <a:extLst>
              <a:ext uri="{FF2B5EF4-FFF2-40B4-BE49-F238E27FC236}">
                <a16:creationId xmlns:a16="http://schemas.microsoft.com/office/drawing/2014/main" id="{9305450E-3293-4D64-976C-84E1A0059451}"/>
              </a:ext>
            </a:extLst>
          </p:cNvPr>
          <p:cNvGrpSpPr>
            <a:grpSpLocks noChangeAspect="1"/>
          </p:cNvGrpSpPr>
          <p:nvPr userDrawn="1"/>
        </p:nvGrpSpPr>
        <p:grpSpPr>
          <a:xfrm>
            <a:off x="11026226" y="5740519"/>
            <a:ext cx="707410" cy="770400"/>
            <a:chOff x="4835470" y="2060543"/>
            <a:chExt cx="2515207" cy="2739168"/>
          </a:xfrm>
        </p:grpSpPr>
        <p:grpSp>
          <p:nvGrpSpPr>
            <p:cNvPr id="231" name="Group 230">
              <a:extLst>
                <a:ext uri="{FF2B5EF4-FFF2-40B4-BE49-F238E27FC236}">
                  <a16:creationId xmlns:a16="http://schemas.microsoft.com/office/drawing/2014/main" id="{ACDBF422-C2B3-44EE-BC8C-FE2187D5BED6}"/>
                </a:ext>
              </a:extLst>
            </p:cNvPr>
            <p:cNvGrpSpPr/>
            <p:nvPr/>
          </p:nvGrpSpPr>
          <p:grpSpPr>
            <a:xfrm>
              <a:off x="5345938" y="3795650"/>
              <a:ext cx="1308482" cy="296445"/>
              <a:chOff x="4009453" y="2846737"/>
              <a:chExt cx="981361" cy="222334"/>
            </a:xfrm>
            <a:solidFill>
              <a:schemeClr val="bg1"/>
            </a:solidFill>
          </p:grpSpPr>
          <p:sp>
            <p:nvSpPr>
              <p:cNvPr id="385" name="Freeform: Shape 384">
                <a:extLst>
                  <a:ext uri="{FF2B5EF4-FFF2-40B4-BE49-F238E27FC236}">
                    <a16:creationId xmlns:a16="http://schemas.microsoft.com/office/drawing/2014/main" id="{1430AA4C-2596-4DC0-9CCF-A0B12AB0B2E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04FCB006-1737-4222-9693-80F6DB60423D}"/>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B08EFFB1-EA92-4192-A6D6-83C08DA7C9F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8" name="Freeform: Shape 387">
                <a:extLst>
                  <a:ext uri="{FF2B5EF4-FFF2-40B4-BE49-F238E27FC236}">
                    <a16:creationId xmlns:a16="http://schemas.microsoft.com/office/drawing/2014/main" id="{F2BCF0B8-10C9-4176-BCE9-A2C13CA8163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CE62A6C4-062A-4D1C-9B86-6A7819DE22DD}"/>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233A0279-7B2E-4A2C-945B-823BD3979803}"/>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C591AA9B-1B84-4AA2-927D-9370D440A906}"/>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D73E54A-3758-410C-9101-0444E0E13369}"/>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2" name="Group 231">
              <a:extLst>
                <a:ext uri="{FF2B5EF4-FFF2-40B4-BE49-F238E27FC236}">
                  <a16:creationId xmlns:a16="http://schemas.microsoft.com/office/drawing/2014/main" id="{B3720A52-407D-447A-9691-BE1BDAA9E20A}"/>
                </a:ext>
              </a:extLst>
            </p:cNvPr>
            <p:cNvGrpSpPr/>
            <p:nvPr/>
          </p:nvGrpSpPr>
          <p:grpSpPr>
            <a:xfrm>
              <a:off x="5181473" y="2349627"/>
              <a:ext cx="1778000" cy="660400"/>
              <a:chOff x="3886104" y="1762220"/>
              <a:chExt cx="1333500" cy="495300"/>
            </a:xfrm>
          </p:grpSpPr>
          <p:sp>
            <p:nvSpPr>
              <p:cNvPr id="377" name="Freeform: Shape 376">
                <a:extLst>
                  <a:ext uri="{FF2B5EF4-FFF2-40B4-BE49-F238E27FC236}">
                    <a16:creationId xmlns:a16="http://schemas.microsoft.com/office/drawing/2014/main" id="{082ECCCF-3431-483F-94BC-5AB463E725C4}"/>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02576F4C-6319-4668-882F-112C5E60CA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C64F3E31-FB31-4F14-BFC5-9DAFA2B37253}"/>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A221D2EB-9342-4E76-A191-F1A38B1723C0}"/>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DAAFB6B5-A2BC-4185-B083-D177A0E8A406}"/>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AF74F02F-412E-439A-8328-FCF666D3230E}"/>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35AC9DCF-0ECA-4196-AF40-48F118634A2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BD3C0A38-E394-44D5-A9A8-FDFBF6AB7E79}"/>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233" name="Freeform: Shape 232">
              <a:extLst>
                <a:ext uri="{FF2B5EF4-FFF2-40B4-BE49-F238E27FC236}">
                  <a16:creationId xmlns:a16="http://schemas.microsoft.com/office/drawing/2014/main" id="{3F5D6B25-DAD1-4B48-B902-22C19A7EF335}"/>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234" name="Group 233">
              <a:extLst>
                <a:ext uri="{FF2B5EF4-FFF2-40B4-BE49-F238E27FC236}">
                  <a16:creationId xmlns:a16="http://schemas.microsoft.com/office/drawing/2014/main" id="{C9737C44-6127-457B-8E6E-6802089043EE}"/>
                </a:ext>
              </a:extLst>
            </p:cNvPr>
            <p:cNvGrpSpPr/>
            <p:nvPr/>
          </p:nvGrpSpPr>
          <p:grpSpPr>
            <a:xfrm>
              <a:off x="4835470" y="2060543"/>
              <a:ext cx="2515207" cy="2739168"/>
              <a:chOff x="3626602" y="1545407"/>
              <a:chExt cx="1886405" cy="2054376"/>
            </a:xfrm>
            <a:solidFill>
              <a:schemeClr val="bg1"/>
            </a:solidFill>
          </p:grpSpPr>
          <p:sp>
            <p:nvSpPr>
              <p:cNvPr id="242" name="Freeform: Shape 241">
                <a:extLst>
                  <a:ext uri="{FF2B5EF4-FFF2-40B4-BE49-F238E27FC236}">
                    <a16:creationId xmlns:a16="http://schemas.microsoft.com/office/drawing/2014/main" id="{377CA2AC-098E-4EAE-885B-1DC90D72EBC6}"/>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3" name="Freeform: Shape 242">
                <a:extLst>
                  <a:ext uri="{FF2B5EF4-FFF2-40B4-BE49-F238E27FC236}">
                    <a16:creationId xmlns:a16="http://schemas.microsoft.com/office/drawing/2014/main" id="{6455C2D4-D9A1-4158-96D6-CB97983321D0}"/>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4" name="Freeform: Shape 243">
                <a:extLst>
                  <a:ext uri="{FF2B5EF4-FFF2-40B4-BE49-F238E27FC236}">
                    <a16:creationId xmlns:a16="http://schemas.microsoft.com/office/drawing/2014/main" id="{D5D75748-1BDC-42CD-97E5-D650FFBA2203}"/>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5" name="Freeform: Shape 244">
                <a:extLst>
                  <a:ext uri="{FF2B5EF4-FFF2-40B4-BE49-F238E27FC236}">
                    <a16:creationId xmlns:a16="http://schemas.microsoft.com/office/drawing/2014/main" id="{0D9C61F5-5E9F-41BB-8EB8-E3ECB063EA4A}"/>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6" name="Freeform: Shape 245">
                <a:extLst>
                  <a:ext uri="{FF2B5EF4-FFF2-40B4-BE49-F238E27FC236}">
                    <a16:creationId xmlns:a16="http://schemas.microsoft.com/office/drawing/2014/main" id="{16DEECCD-AE12-402C-BC97-28EC4BB7B04A}"/>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7" name="Freeform: Shape 246">
                <a:extLst>
                  <a:ext uri="{FF2B5EF4-FFF2-40B4-BE49-F238E27FC236}">
                    <a16:creationId xmlns:a16="http://schemas.microsoft.com/office/drawing/2014/main" id="{31F275CD-A918-45F7-9C39-5E18D9F615B9}"/>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8" name="Freeform: Shape 247">
                <a:extLst>
                  <a:ext uri="{FF2B5EF4-FFF2-40B4-BE49-F238E27FC236}">
                    <a16:creationId xmlns:a16="http://schemas.microsoft.com/office/drawing/2014/main" id="{79CA13FF-FCD8-4636-81D6-4A8FAE622884}"/>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9" name="Freeform: Shape 248">
                <a:extLst>
                  <a:ext uri="{FF2B5EF4-FFF2-40B4-BE49-F238E27FC236}">
                    <a16:creationId xmlns:a16="http://schemas.microsoft.com/office/drawing/2014/main" id="{8B5E6233-79AB-4C17-8C50-E68835673711}"/>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0" name="Freeform: Shape 249">
                <a:extLst>
                  <a:ext uri="{FF2B5EF4-FFF2-40B4-BE49-F238E27FC236}">
                    <a16:creationId xmlns:a16="http://schemas.microsoft.com/office/drawing/2014/main" id="{922E03DC-F696-4143-990A-5E2F1813BE3C}"/>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1" name="Freeform: Shape 250">
                <a:extLst>
                  <a:ext uri="{FF2B5EF4-FFF2-40B4-BE49-F238E27FC236}">
                    <a16:creationId xmlns:a16="http://schemas.microsoft.com/office/drawing/2014/main" id="{22D2400D-8BF5-479C-93F4-66EBBCC71F59}"/>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2" name="Freeform: Shape 251">
                <a:extLst>
                  <a:ext uri="{FF2B5EF4-FFF2-40B4-BE49-F238E27FC236}">
                    <a16:creationId xmlns:a16="http://schemas.microsoft.com/office/drawing/2014/main" id="{6538E465-4BCB-439B-A3EF-7DF6C7A205E4}"/>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3" name="Freeform: Shape 252">
                <a:extLst>
                  <a:ext uri="{FF2B5EF4-FFF2-40B4-BE49-F238E27FC236}">
                    <a16:creationId xmlns:a16="http://schemas.microsoft.com/office/drawing/2014/main" id="{8B1115A5-B09A-41D9-BD49-6DB2187963D1}"/>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4" name="Freeform: Shape 253">
                <a:extLst>
                  <a:ext uri="{FF2B5EF4-FFF2-40B4-BE49-F238E27FC236}">
                    <a16:creationId xmlns:a16="http://schemas.microsoft.com/office/drawing/2014/main" id="{161A5F1F-6845-4B8B-A0A0-FD95DD4A6C81}"/>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5" name="Freeform: Shape 254">
                <a:extLst>
                  <a:ext uri="{FF2B5EF4-FFF2-40B4-BE49-F238E27FC236}">
                    <a16:creationId xmlns:a16="http://schemas.microsoft.com/office/drawing/2014/main" id="{D7EEA0A8-4C77-4A29-B8C2-D5DDB889A466}"/>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6" name="Freeform: Shape 255">
                <a:extLst>
                  <a:ext uri="{FF2B5EF4-FFF2-40B4-BE49-F238E27FC236}">
                    <a16:creationId xmlns:a16="http://schemas.microsoft.com/office/drawing/2014/main" id="{EE6E6CDC-0699-4204-BB17-FFFF205380EF}"/>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7" name="Freeform: Shape 256">
                <a:extLst>
                  <a:ext uri="{FF2B5EF4-FFF2-40B4-BE49-F238E27FC236}">
                    <a16:creationId xmlns:a16="http://schemas.microsoft.com/office/drawing/2014/main" id="{DB55FD48-EA7E-481F-8105-A17FC8A19AB2}"/>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8" name="Freeform: Shape 257">
                <a:extLst>
                  <a:ext uri="{FF2B5EF4-FFF2-40B4-BE49-F238E27FC236}">
                    <a16:creationId xmlns:a16="http://schemas.microsoft.com/office/drawing/2014/main" id="{B31641DB-4FCD-49BF-9E88-EF971388DFD4}"/>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9" name="Freeform: Shape 258">
                <a:extLst>
                  <a:ext uri="{FF2B5EF4-FFF2-40B4-BE49-F238E27FC236}">
                    <a16:creationId xmlns:a16="http://schemas.microsoft.com/office/drawing/2014/main" id="{E16F784F-E083-4017-BF66-68834611925E}"/>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0" name="Freeform: Shape 259">
                <a:extLst>
                  <a:ext uri="{FF2B5EF4-FFF2-40B4-BE49-F238E27FC236}">
                    <a16:creationId xmlns:a16="http://schemas.microsoft.com/office/drawing/2014/main" id="{F2AC691D-7FAF-4BD1-ACF7-899C5AA56A59}"/>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1" name="Freeform: Shape 260">
                <a:extLst>
                  <a:ext uri="{FF2B5EF4-FFF2-40B4-BE49-F238E27FC236}">
                    <a16:creationId xmlns:a16="http://schemas.microsoft.com/office/drawing/2014/main" id="{89664C7B-9B80-46C2-87C1-489D746E2A3E}"/>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2" name="Freeform: Shape 261">
                <a:extLst>
                  <a:ext uri="{FF2B5EF4-FFF2-40B4-BE49-F238E27FC236}">
                    <a16:creationId xmlns:a16="http://schemas.microsoft.com/office/drawing/2014/main" id="{033CFFBD-D30C-42BE-BFEC-F4E4643CE144}"/>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3" name="Freeform: Shape 262">
                <a:extLst>
                  <a:ext uri="{FF2B5EF4-FFF2-40B4-BE49-F238E27FC236}">
                    <a16:creationId xmlns:a16="http://schemas.microsoft.com/office/drawing/2014/main" id="{B2544F92-9BDF-4262-9F1C-AD8867D4AF0F}"/>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4" name="Freeform: Shape 263">
                <a:extLst>
                  <a:ext uri="{FF2B5EF4-FFF2-40B4-BE49-F238E27FC236}">
                    <a16:creationId xmlns:a16="http://schemas.microsoft.com/office/drawing/2014/main" id="{E09D11D7-8EA8-434C-BD0F-AC353B085386}"/>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5" name="Freeform: Shape 264">
                <a:extLst>
                  <a:ext uri="{FF2B5EF4-FFF2-40B4-BE49-F238E27FC236}">
                    <a16:creationId xmlns:a16="http://schemas.microsoft.com/office/drawing/2014/main" id="{D75A2888-CEFC-468D-AE3C-B1BA061A4EB9}"/>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6" name="Freeform: Shape 265">
                <a:extLst>
                  <a:ext uri="{FF2B5EF4-FFF2-40B4-BE49-F238E27FC236}">
                    <a16:creationId xmlns:a16="http://schemas.microsoft.com/office/drawing/2014/main" id="{C9F1B08C-5A8A-4AD0-A06A-80380869AB8E}"/>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7" name="Freeform: Shape 266">
                <a:extLst>
                  <a:ext uri="{FF2B5EF4-FFF2-40B4-BE49-F238E27FC236}">
                    <a16:creationId xmlns:a16="http://schemas.microsoft.com/office/drawing/2014/main" id="{4FF6C3C4-E337-4D61-8542-4FFBB0661DE6}"/>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8" name="Freeform: Shape 267">
                <a:extLst>
                  <a:ext uri="{FF2B5EF4-FFF2-40B4-BE49-F238E27FC236}">
                    <a16:creationId xmlns:a16="http://schemas.microsoft.com/office/drawing/2014/main" id="{711C85CB-EDA5-4692-B783-A681FB1B5433}"/>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9" name="Freeform: Shape 268">
                <a:extLst>
                  <a:ext uri="{FF2B5EF4-FFF2-40B4-BE49-F238E27FC236}">
                    <a16:creationId xmlns:a16="http://schemas.microsoft.com/office/drawing/2014/main" id="{115D377E-13AE-4190-B493-3CEEF90E42F9}"/>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0" name="Freeform: Shape 269">
                <a:extLst>
                  <a:ext uri="{FF2B5EF4-FFF2-40B4-BE49-F238E27FC236}">
                    <a16:creationId xmlns:a16="http://schemas.microsoft.com/office/drawing/2014/main" id="{343B4454-51D2-4DF7-926F-181F765172FB}"/>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1" name="Freeform: Shape 270">
                <a:extLst>
                  <a:ext uri="{FF2B5EF4-FFF2-40B4-BE49-F238E27FC236}">
                    <a16:creationId xmlns:a16="http://schemas.microsoft.com/office/drawing/2014/main" id="{EE3C5A34-134D-41A3-A5FD-3F05138759F6}"/>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2" name="Freeform: Shape 271">
                <a:extLst>
                  <a:ext uri="{FF2B5EF4-FFF2-40B4-BE49-F238E27FC236}">
                    <a16:creationId xmlns:a16="http://schemas.microsoft.com/office/drawing/2014/main" id="{A5450FCA-90B1-4B2B-9978-D455994EC35D}"/>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3" name="Freeform: Shape 272">
                <a:extLst>
                  <a:ext uri="{FF2B5EF4-FFF2-40B4-BE49-F238E27FC236}">
                    <a16:creationId xmlns:a16="http://schemas.microsoft.com/office/drawing/2014/main" id="{410DBB2F-3A58-4403-BC79-3596732EA253}"/>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4" name="Freeform: Shape 273">
                <a:extLst>
                  <a:ext uri="{FF2B5EF4-FFF2-40B4-BE49-F238E27FC236}">
                    <a16:creationId xmlns:a16="http://schemas.microsoft.com/office/drawing/2014/main" id="{75CD2D67-D7F6-4BF1-8781-F539160801D3}"/>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5" name="Freeform: Shape 274">
                <a:extLst>
                  <a:ext uri="{FF2B5EF4-FFF2-40B4-BE49-F238E27FC236}">
                    <a16:creationId xmlns:a16="http://schemas.microsoft.com/office/drawing/2014/main" id="{C62F1A31-AC0D-4A5F-A333-A8A9BA60A0E7}"/>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6" name="Freeform: Shape 275">
                <a:extLst>
                  <a:ext uri="{FF2B5EF4-FFF2-40B4-BE49-F238E27FC236}">
                    <a16:creationId xmlns:a16="http://schemas.microsoft.com/office/drawing/2014/main" id="{E1BA70B8-C16E-403B-8A95-3394AD49687C}"/>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7" name="Freeform: Shape 276">
                <a:extLst>
                  <a:ext uri="{FF2B5EF4-FFF2-40B4-BE49-F238E27FC236}">
                    <a16:creationId xmlns:a16="http://schemas.microsoft.com/office/drawing/2014/main" id="{FFBF86B3-CED1-477A-9DBF-2296EBD19176}"/>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8" name="Freeform: Shape 277">
                <a:extLst>
                  <a:ext uri="{FF2B5EF4-FFF2-40B4-BE49-F238E27FC236}">
                    <a16:creationId xmlns:a16="http://schemas.microsoft.com/office/drawing/2014/main" id="{1E29A5A8-63F2-4CFF-8680-5FA9C69331D8}"/>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9" name="Freeform: Shape 278">
                <a:extLst>
                  <a:ext uri="{FF2B5EF4-FFF2-40B4-BE49-F238E27FC236}">
                    <a16:creationId xmlns:a16="http://schemas.microsoft.com/office/drawing/2014/main" id="{89292AFC-9ED6-42A4-B90A-050308A9979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0" name="Freeform: Shape 279">
                <a:extLst>
                  <a:ext uri="{FF2B5EF4-FFF2-40B4-BE49-F238E27FC236}">
                    <a16:creationId xmlns:a16="http://schemas.microsoft.com/office/drawing/2014/main" id="{640EA736-0D07-49C5-872A-47BC5EF59F61}"/>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1" name="Freeform: Shape 280">
                <a:extLst>
                  <a:ext uri="{FF2B5EF4-FFF2-40B4-BE49-F238E27FC236}">
                    <a16:creationId xmlns:a16="http://schemas.microsoft.com/office/drawing/2014/main" id="{041141FC-A6C6-4043-9FCE-FF1FABFE71F6}"/>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2" name="Freeform: Shape 281">
                <a:extLst>
                  <a:ext uri="{FF2B5EF4-FFF2-40B4-BE49-F238E27FC236}">
                    <a16:creationId xmlns:a16="http://schemas.microsoft.com/office/drawing/2014/main" id="{92BD2AD0-5AED-42C8-BA9D-DF62F72FDBCD}"/>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3" name="Freeform: Shape 282">
                <a:extLst>
                  <a:ext uri="{FF2B5EF4-FFF2-40B4-BE49-F238E27FC236}">
                    <a16:creationId xmlns:a16="http://schemas.microsoft.com/office/drawing/2014/main" id="{E96E6B1E-276E-40C9-8537-1E91FD23B7A4}"/>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4" name="Freeform: Shape 283">
                <a:extLst>
                  <a:ext uri="{FF2B5EF4-FFF2-40B4-BE49-F238E27FC236}">
                    <a16:creationId xmlns:a16="http://schemas.microsoft.com/office/drawing/2014/main" id="{52E52601-5B7A-404C-AB78-CC25226479C0}"/>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5" name="Freeform: Shape 284">
                <a:extLst>
                  <a:ext uri="{FF2B5EF4-FFF2-40B4-BE49-F238E27FC236}">
                    <a16:creationId xmlns:a16="http://schemas.microsoft.com/office/drawing/2014/main" id="{F3DBEA32-A541-4250-9259-0B27352991BB}"/>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6" name="Freeform: Shape 285">
                <a:extLst>
                  <a:ext uri="{FF2B5EF4-FFF2-40B4-BE49-F238E27FC236}">
                    <a16:creationId xmlns:a16="http://schemas.microsoft.com/office/drawing/2014/main" id="{1376FA0F-D15B-4170-9C79-A0614E69C522}"/>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7" name="Freeform: Shape 286">
                <a:extLst>
                  <a:ext uri="{FF2B5EF4-FFF2-40B4-BE49-F238E27FC236}">
                    <a16:creationId xmlns:a16="http://schemas.microsoft.com/office/drawing/2014/main" id="{2DBC5FF9-67B1-438F-8B30-8A72DDC45BD9}"/>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8" name="Freeform: Shape 287">
                <a:extLst>
                  <a:ext uri="{FF2B5EF4-FFF2-40B4-BE49-F238E27FC236}">
                    <a16:creationId xmlns:a16="http://schemas.microsoft.com/office/drawing/2014/main" id="{576A7B80-BA21-42F2-9C4B-D68B0082A239}"/>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9" name="Freeform: Shape 288">
                <a:extLst>
                  <a:ext uri="{FF2B5EF4-FFF2-40B4-BE49-F238E27FC236}">
                    <a16:creationId xmlns:a16="http://schemas.microsoft.com/office/drawing/2014/main" id="{8E034245-76BD-4B67-B40E-CA9DE363BB7A}"/>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0" name="Freeform: Shape 289">
                <a:extLst>
                  <a:ext uri="{FF2B5EF4-FFF2-40B4-BE49-F238E27FC236}">
                    <a16:creationId xmlns:a16="http://schemas.microsoft.com/office/drawing/2014/main" id="{D96CD781-B903-4410-B99E-69DA2C2CE8EE}"/>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1" name="Freeform: Shape 290">
                <a:extLst>
                  <a:ext uri="{FF2B5EF4-FFF2-40B4-BE49-F238E27FC236}">
                    <a16:creationId xmlns:a16="http://schemas.microsoft.com/office/drawing/2014/main" id="{B7F9EF03-94B5-4496-B532-D76BB7D9535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2" name="Freeform: Shape 291">
                <a:extLst>
                  <a:ext uri="{FF2B5EF4-FFF2-40B4-BE49-F238E27FC236}">
                    <a16:creationId xmlns:a16="http://schemas.microsoft.com/office/drawing/2014/main" id="{5D615379-E9F9-489D-86A4-E5E87DC9949A}"/>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3" name="Freeform: Shape 292">
                <a:extLst>
                  <a:ext uri="{FF2B5EF4-FFF2-40B4-BE49-F238E27FC236}">
                    <a16:creationId xmlns:a16="http://schemas.microsoft.com/office/drawing/2014/main" id="{D8CA4DCA-8542-4242-A19F-F709BFCF9241}"/>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4" name="Freeform: Shape 293">
                <a:extLst>
                  <a:ext uri="{FF2B5EF4-FFF2-40B4-BE49-F238E27FC236}">
                    <a16:creationId xmlns:a16="http://schemas.microsoft.com/office/drawing/2014/main" id="{C12CD591-935A-43CD-9E28-80B796E41F9A}"/>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5" name="Freeform: Shape 294">
                <a:extLst>
                  <a:ext uri="{FF2B5EF4-FFF2-40B4-BE49-F238E27FC236}">
                    <a16:creationId xmlns:a16="http://schemas.microsoft.com/office/drawing/2014/main" id="{F9817865-D86D-460A-A83E-D42F7566CB49}"/>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6" name="Freeform: Shape 295">
                <a:extLst>
                  <a:ext uri="{FF2B5EF4-FFF2-40B4-BE49-F238E27FC236}">
                    <a16:creationId xmlns:a16="http://schemas.microsoft.com/office/drawing/2014/main" id="{5DEB8F54-77FF-40EE-89E8-7DD0E31745EB}"/>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7" name="Freeform: Shape 296">
                <a:extLst>
                  <a:ext uri="{FF2B5EF4-FFF2-40B4-BE49-F238E27FC236}">
                    <a16:creationId xmlns:a16="http://schemas.microsoft.com/office/drawing/2014/main" id="{35252D1C-A7A0-44B4-B6D8-C1032144DAD6}"/>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8" name="Freeform: Shape 297">
                <a:extLst>
                  <a:ext uri="{FF2B5EF4-FFF2-40B4-BE49-F238E27FC236}">
                    <a16:creationId xmlns:a16="http://schemas.microsoft.com/office/drawing/2014/main" id="{DEFC93E5-7AB4-461B-9E6B-30CC4B1735A8}"/>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9" name="Freeform: Shape 298">
                <a:extLst>
                  <a:ext uri="{FF2B5EF4-FFF2-40B4-BE49-F238E27FC236}">
                    <a16:creationId xmlns:a16="http://schemas.microsoft.com/office/drawing/2014/main" id="{7086545F-A569-404B-AA0F-437673BA6661}"/>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0" name="Freeform: Shape 299">
                <a:extLst>
                  <a:ext uri="{FF2B5EF4-FFF2-40B4-BE49-F238E27FC236}">
                    <a16:creationId xmlns:a16="http://schemas.microsoft.com/office/drawing/2014/main" id="{34D0F307-13D7-4097-ABD2-19918434B570}"/>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1" name="Freeform: Shape 300">
                <a:extLst>
                  <a:ext uri="{FF2B5EF4-FFF2-40B4-BE49-F238E27FC236}">
                    <a16:creationId xmlns:a16="http://schemas.microsoft.com/office/drawing/2014/main" id="{06108F3B-68FB-41B5-914B-016CCDF4CAB7}"/>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2" name="Freeform: Shape 301">
                <a:extLst>
                  <a:ext uri="{FF2B5EF4-FFF2-40B4-BE49-F238E27FC236}">
                    <a16:creationId xmlns:a16="http://schemas.microsoft.com/office/drawing/2014/main" id="{2CCA2598-5532-4876-B16C-8BC20649CBF4}"/>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3" name="Freeform: Shape 302">
                <a:extLst>
                  <a:ext uri="{FF2B5EF4-FFF2-40B4-BE49-F238E27FC236}">
                    <a16:creationId xmlns:a16="http://schemas.microsoft.com/office/drawing/2014/main" id="{832C597B-996F-4047-B71B-0E54790A1697}"/>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4" name="Freeform: Shape 303">
                <a:extLst>
                  <a:ext uri="{FF2B5EF4-FFF2-40B4-BE49-F238E27FC236}">
                    <a16:creationId xmlns:a16="http://schemas.microsoft.com/office/drawing/2014/main" id="{48E95071-BC4F-4E93-B641-21A4581EB85E}"/>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5" name="Freeform: Shape 304">
                <a:extLst>
                  <a:ext uri="{FF2B5EF4-FFF2-40B4-BE49-F238E27FC236}">
                    <a16:creationId xmlns:a16="http://schemas.microsoft.com/office/drawing/2014/main" id="{0DA6C632-F8D6-46BD-B12C-E3EB91ED01FA}"/>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6" name="Freeform: Shape 305">
                <a:extLst>
                  <a:ext uri="{FF2B5EF4-FFF2-40B4-BE49-F238E27FC236}">
                    <a16:creationId xmlns:a16="http://schemas.microsoft.com/office/drawing/2014/main" id="{244A31E6-F2F4-4264-A326-3D198E199602}"/>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7" name="Freeform: Shape 306">
                <a:extLst>
                  <a:ext uri="{FF2B5EF4-FFF2-40B4-BE49-F238E27FC236}">
                    <a16:creationId xmlns:a16="http://schemas.microsoft.com/office/drawing/2014/main" id="{097FD860-8B86-4462-B421-ED25251B774C}"/>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8" name="Freeform: Shape 307">
                <a:extLst>
                  <a:ext uri="{FF2B5EF4-FFF2-40B4-BE49-F238E27FC236}">
                    <a16:creationId xmlns:a16="http://schemas.microsoft.com/office/drawing/2014/main" id="{EF4336F7-E9DA-491D-AE35-B77AA4CAD3DC}"/>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9" name="Freeform: Shape 308">
                <a:extLst>
                  <a:ext uri="{FF2B5EF4-FFF2-40B4-BE49-F238E27FC236}">
                    <a16:creationId xmlns:a16="http://schemas.microsoft.com/office/drawing/2014/main" id="{8175617D-D52C-4507-8E15-3AF3FDE0D632}"/>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0" name="Freeform: Shape 309">
                <a:extLst>
                  <a:ext uri="{FF2B5EF4-FFF2-40B4-BE49-F238E27FC236}">
                    <a16:creationId xmlns:a16="http://schemas.microsoft.com/office/drawing/2014/main" id="{C4BC3172-4C4A-4776-ACAC-FCD2DA5776E6}"/>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1" name="Freeform: Shape 310">
                <a:extLst>
                  <a:ext uri="{FF2B5EF4-FFF2-40B4-BE49-F238E27FC236}">
                    <a16:creationId xmlns:a16="http://schemas.microsoft.com/office/drawing/2014/main" id="{B748C95E-CA07-4BFE-80D1-C66011367473}"/>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2" name="Freeform: Shape 311">
                <a:extLst>
                  <a:ext uri="{FF2B5EF4-FFF2-40B4-BE49-F238E27FC236}">
                    <a16:creationId xmlns:a16="http://schemas.microsoft.com/office/drawing/2014/main" id="{6B3D6D03-6B5C-42DC-9348-EB34199890E3}"/>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3" name="Freeform: Shape 312">
                <a:extLst>
                  <a:ext uri="{FF2B5EF4-FFF2-40B4-BE49-F238E27FC236}">
                    <a16:creationId xmlns:a16="http://schemas.microsoft.com/office/drawing/2014/main" id="{A1DE7792-C8AD-44FB-9E3E-763DC2D49E98}"/>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4" name="Freeform: Shape 313">
                <a:extLst>
                  <a:ext uri="{FF2B5EF4-FFF2-40B4-BE49-F238E27FC236}">
                    <a16:creationId xmlns:a16="http://schemas.microsoft.com/office/drawing/2014/main" id="{78EB10E7-A708-4BAE-8063-86C61152D4D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5" name="Freeform: Shape 314">
                <a:extLst>
                  <a:ext uri="{FF2B5EF4-FFF2-40B4-BE49-F238E27FC236}">
                    <a16:creationId xmlns:a16="http://schemas.microsoft.com/office/drawing/2014/main" id="{5B53D252-4F25-4A0F-AD43-4C4AD94B5B5A}"/>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6" name="Freeform: Shape 315">
                <a:extLst>
                  <a:ext uri="{FF2B5EF4-FFF2-40B4-BE49-F238E27FC236}">
                    <a16:creationId xmlns:a16="http://schemas.microsoft.com/office/drawing/2014/main" id="{91B6015F-01AB-4788-99B6-DAEE11F35DAE}"/>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7" name="Freeform: Shape 316">
                <a:extLst>
                  <a:ext uri="{FF2B5EF4-FFF2-40B4-BE49-F238E27FC236}">
                    <a16:creationId xmlns:a16="http://schemas.microsoft.com/office/drawing/2014/main" id="{70F01DC6-1A7B-4676-8E22-C1B39643E0A6}"/>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8" name="Freeform: Shape 317">
                <a:extLst>
                  <a:ext uri="{FF2B5EF4-FFF2-40B4-BE49-F238E27FC236}">
                    <a16:creationId xmlns:a16="http://schemas.microsoft.com/office/drawing/2014/main" id="{80730ABB-F299-407E-943C-5FA84A2D79D8}"/>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9" name="Freeform: Shape 318">
                <a:extLst>
                  <a:ext uri="{FF2B5EF4-FFF2-40B4-BE49-F238E27FC236}">
                    <a16:creationId xmlns:a16="http://schemas.microsoft.com/office/drawing/2014/main" id="{D251B282-9CEC-456E-B178-0E16A44BCF44}"/>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0" name="Freeform: Shape 319">
                <a:extLst>
                  <a:ext uri="{FF2B5EF4-FFF2-40B4-BE49-F238E27FC236}">
                    <a16:creationId xmlns:a16="http://schemas.microsoft.com/office/drawing/2014/main" id="{09CD8747-C184-4C81-A129-396D6E157C7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1" name="Freeform: Shape 320">
                <a:extLst>
                  <a:ext uri="{FF2B5EF4-FFF2-40B4-BE49-F238E27FC236}">
                    <a16:creationId xmlns:a16="http://schemas.microsoft.com/office/drawing/2014/main" id="{ACDC39BE-30CC-465B-9D63-A788DEB4D94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2" name="Freeform: Shape 321">
                <a:extLst>
                  <a:ext uri="{FF2B5EF4-FFF2-40B4-BE49-F238E27FC236}">
                    <a16:creationId xmlns:a16="http://schemas.microsoft.com/office/drawing/2014/main" id="{CBACDD6F-E46C-4784-81A8-594363C770C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3" name="Freeform: Shape 322">
                <a:extLst>
                  <a:ext uri="{FF2B5EF4-FFF2-40B4-BE49-F238E27FC236}">
                    <a16:creationId xmlns:a16="http://schemas.microsoft.com/office/drawing/2014/main" id="{E54BB06C-921A-4E09-8F92-3266A5058969}"/>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4" name="Freeform: Shape 323">
                <a:extLst>
                  <a:ext uri="{FF2B5EF4-FFF2-40B4-BE49-F238E27FC236}">
                    <a16:creationId xmlns:a16="http://schemas.microsoft.com/office/drawing/2014/main" id="{0B28E1E7-DCE2-4FB9-899C-371DD564571D}"/>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5" name="Freeform: Shape 324">
                <a:extLst>
                  <a:ext uri="{FF2B5EF4-FFF2-40B4-BE49-F238E27FC236}">
                    <a16:creationId xmlns:a16="http://schemas.microsoft.com/office/drawing/2014/main" id="{83CFFC08-A3B5-4B5D-87CC-51BEECF9D197}"/>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6" name="Freeform: Shape 325">
                <a:extLst>
                  <a:ext uri="{FF2B5EF4-FFF2-40B4-BE49-F238E27FC236}">
                    <a16:creationId xmlns:a16="http://schemas.microsoft.com/office/drawing/2014/main" id="{024FF1AF-22EE-4EFB-A63F-62D30D529C05}"/>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7" name="Freeform: Shape 326">
                <a:extLst>
                  <a:ext uri="{FF2B5EF4-FFF2-40B4-BE49-F238E27FC236}">
                    <a16:creationId xmlns:a16="http://schemas.microsoft.com/office/drawing/2014/main" id="{2B366FD9-B86C-4D81-BA98-6AC5AFAB4CA8}"/>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8" name="Freeform: Shape 327">
                <a:extLst>
                  <a:ext uri="{FF2B5EF4-FFF2-40B4-BE49-F238E27FC236}">
                    <a16:creationId xmlns:a16="http://schemas.microsoft.com/office/drawing/2014/main" id="{B2546838-0EFF-4D51-8FB8-07DFCE4B8DB8}"/>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9" name="Freeform: Shape 328">
                <a:extLst>
                  <a:ext uri="{FF2B5EF4-FFF2-40B4-BE49-F238E27FC236}">
                    <a16:creationId xmlns:a16="http://schemas.microsoft.com/office/drawing/2014/main" id="{63E91D1B-3E47-48F2-BD0C-2DA10B1748E3}"/>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0" name="Freeform: Shape 329">
                <a:extLst>
                  <a:ext uri="{FF2B5EF4-FFF2-40B4-BE49-F238E27FC236}">
                    <a16:creationId xmlns:a16="http://schemas.microsoft.com/office/drawing/2014/main" id="{92E1850B-11D8-4352-9C2C-C12461643DF2}"/>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1" name="Freeform: Shape 330">
                <a:extLst>
                  <a:ext uri="{FF2B5EF4-FFF2-40B4-BE49-F238E27FC236}">
                    <a16:creationId xmlns:a16="http://schemas.microsoft.com/office/drawing/2014/main" id="{DB267BA0-60A9-4A47-8D9A-7052B81898D6}"/>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2" name="Freeform: Shape 331">
                <a:extLst>
                  <a:ext uri="{FF2B5EF4-FFF2-40B4-BE49-F238E27FC236}">
                    <a16:creationId xmlns:a16="http://schemas.microsoft.com/office/drawing/2014/main" id="{480F65D4-2ECD-4A23-9902-71DB57A3D16D}"/>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3" name="Freeform: Shape 332">
                <a:extLst>
                  <a:ext uri="{FF2B5EF4-FFF2-40B4-BE49-F238E27FC236}">
                    <a16:creationId xmlns:a16="http://schemas.microsoft.com/office/drawing/2014/main" id="{7C8ED370-45CC-4A06-A9F2-9BE9D554AE60}"/>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4" name="Freeform: Shape 333">
                <a:extLst>
                  <a:ext uri="{FF2B5EF4-FFF2-40B4-BE49-F238E27FC236}">
                    <a16:creationId xmlns:a16="http://schemas.microsoft.com/office/drawing/2014/main" id="{B6FD7D16-2F7B-4F63-8A32-F620A1A089D0}"/>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5" name="Freeform: Shape 334">
                <a:extLst>
                  <a:ext uri="{FF2B5EF4-FFF2-40B4-BE49-F238E27FC236}">
                    <a16:creationId xmlns:a16="http://schemas.microsoft.com/office/drawing/2014/main" id="{51063DB5-BEC7-42D4-BAD5-821E277D3FD3}"/>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6" name="Freeform: Shape 335">
                <a:extLst>
                  <a:ext uri="{FF2B5EF4-FFF2-40B4-BE49-F238E27FC236}">
                    <a16:creationId xmlns:a16="http://schemas.microsoft.com/office/drawing/2014/main" id="{67F37E08-DCA7-4195-A355-18797BC45C5C}"/>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7" name="Freeform: Shape 336">
                <a:extLst>
                  <a:ext uri="{FF2B5EF4-FFF2-40B4-BE49-F238E27FC236}">
                    <a16:creationId xmlns:a16="http://schemas.microsoft.com/office/drawing/2014/main" id="{3A71BBD6-CC23-4D27-8549-BA379E776F44}"/>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8" name="Freeform: Shape 337">
                <a:extLst>
                  <a:ext uri="{FF2B5EF4-FFF2-40B4-BE49-F238E27FC236}">
                    <a16:creationId xmlns:a16="http://schemas.microsoft.com/office/drawing/2014/main" id="{AA0C9E09-3053-412B-8551-E50BB32917B0}"/>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9" name="Freeform: Shape 338">
                <a:extLst>
                  <a:ext uri="{FF2B5EF4-FFF2-40B4-BE49-F238E27FC236}">
                    <a16:creationId xmlns:a16="http://schemas.microsoft.com/office/drawing/2014/main" id="{605541CD-754F-46A4-8F89-45E8E7AE7E0E}"/>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0" name="Freeform: Shape 339">
                <a:extLst>
                  <a:ext uri="{FF2B5EF4-FFF2-40B4-BE49-F238E27FC236}">
                    <a16:creationId xmlns:a16="http://schemas.microsoft.com/office/drawing/2014/main" id="{7B32C0C8-0074-48F2-A680-6BF072A1EE51}"/>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1" name="Freeform: Shape 340">
                <a:extLst>
                  <a:ext uri="{FF2B5EF4-FFF2-40B4-BE49-F238E27FC236}">
                    <a16:creationId xmlns:a16="http://schemas.microsoft.com/office/drawing/2014/main" id="{6B0108C1-482B-468F-8D26-27A722457DBA}"/>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2" name="Freeform: Shape 341">
                <a:extLst>
                  <a:ext uri="{FF2B5EF4-FFF2-40B4-BE49-F238E27FC236}">
                    <a16:creationId xmlns:a16="http://schemas.microsoft.com/office/drawing/2014/main" id="{FC11D0A1-2AB4-45FE-B06F-6B3C2F6174CD}"/>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3" name="Freeform: Shape 342">
                <a:extLst>
                  <a:ext uri="{FF2B5EF4-FFF2-40B4-BE49-F238E27FC236}">
                    <a16:creationId xmlns:a16="http://schemas.microsoft.com/office/drawing/2014/main" id="{78006874-F608-43E5-B88D-1EC3A27AAE8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4" name="Freeform: Shape 343">
                <a:extLst>
                  <a:ext uri="{FF2B5EF4-FFF2-40B4-BE49-F238E27FC236}">
                    <a16:creationId xmlns:a16="http://schemas.microsoft.com/office/drawing/2014/main" id="{28D4A6E0-9F94-4805-8BCA-92ECF02FEDEB}"/>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5" name="Freeform: Shape 344">
                <a:extLst>
                  <a:ext uri="{FF2B5EF4-FFF2-40B4-BE49-F238E27FC236}">
                    <a16:creationId xmlns:a16="http://schemas.microsoft.com/office/drawing/2014/main" id="{16AA0B2F-70AF-4D59-8033-5DFE42172FD4}"/>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6" name="Freeform: Shape 345">
                <a:extLst>
                  <a:ext uri="{FF2B5EF4-FFF2-40B4-BE49-F238E27FC236}">
                    <a16:creationId xmlns:a16="http://schemas.microsoft.com/office/drawing/2014/main" id="{E7719E25-89E9-4B12-8D4B-CE662A8842C5}"/>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7" name="Freeform: Shape 346">
                <a:extLst>
                  <a:ext uri="{FF2B5EF4-FFF2-40B4-BE49-F238E27FC236}">
                    <a16:creationId xmlns:a16="http://schemas.microsoft.com/office/drawing/2014/main" id="{436F7DA5-CA56-4DA1-8F2E-EF33013A1A1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8" name="Freeform: Shape 347">
                <a:extLst>
                  <a:ext uri="{FF2B5EF4-FFF2-40B4-BE49-F238E27FC236}">
                    <a16:creationId xmlns:a16="http://schemas.microsoft.com/office/drawing/2014/main" id="{AB3B0A6B-6E87-4711-9B15-DFEFE724DEB9}"/>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49" name="Freeform: Shape 348">
                <a:extLst>
                  <a:ext uri="{FF2B5EF4-FFF2-40B4-BE49-F238E27FC236}">
                    <a16:creationId xmlns:a16="http://schemas.microsoft.com/office/drawing/2014/main" id="{3B05106E-1EF8-40B7-B9A6-C22B300C7CEF}"/>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0" name="Freeform: Shape 349">
                <a:extLst>
                  <a:ext uri="{FF2B5EF4-FFF2-40B4-BE49-F238E27FC236}">
                    <a16:creationId xmlns:a16="http://schemas.microsoft.com/office/drawing/2014/main" id="{E0A1450F-DCC3-4C63-BD1E-C9C680EE2BC1}"/>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1" name="Freeform: Shape 350">
                <a:extLst>
                  <a:ext uri="{FF2B5EF4-FFF2-40B4-BE49-F238E27FC236}">
                    <a16:creationId xmlns:a16="http://schemas.microsoft.com/office/drawing/2014/main" id="{56130B2C-ECC6-497A-8A46-5CFDC5CDDEA4}"/>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2" name="Freeform: Shape 351">
                <a:extLst>
                  <a:ext uri="{FF2B5EF4-FFF2-40B4-BE49-F238E27FC236}">
                    <a16:creationId xmlns:a16="http://schemas.microsoft.com/office/drawing/2014/main" id="{239F6C33-B544-48CC-92EE-A215FB989FAA}"/>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3" name="Freeform: Shape 352">
                <a:extLst>
                  <a:ext uri="{FF2B5EF4-FFF2-40B4-BE49-F238E27FC236}">
                    <a16:creationId xmlns:a16="http://schemas.microsoft.com/office/drawing/2014/main" id="{4CEDEF7D-6026-4C88-B4F6-BA4181B2F252}"/>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4" name="Freeform: Shape 353">
                <a:extLst>
                  <a:ext uri="{FF2B5EF4-FFF2-40B4-BE49-F238E27FC236}">
                    <a16:creationId xmlns:a16="http://schemas.microsoft.com/office/drawing/2014/main" id="{83B560AC-4D1C-4C2D-A7C6-5E5333856023}"/>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5" name="Freeform: Shape 354">
                <a:extLst>
                  <a:ext uri="{FF2B5EF4-FFF2-40B4-BE49-F238E27FC236}">
                    <a16:creationId xmlns:a16="http://schemas.microsoft.com/office/drawing/2014/main" id="{9E989787-DCB0-4498-A90C-0A9724C8E90E}"/>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6" name="Freeform: Shape 355">
                <a:extLst>
                  <a:ext uri="{FF2B5EF4-FFF2-40B4-BE49-F238E27FC236}">
                    <a16:creationId xmlns:a16="http://schemas.microsoft.com/office/drawing/2014/main" id="{39C3BEF9-FC83-4C00-95B6-EC2861CBB06C}"/>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7" name="Freeform: Shape 356">
                <a:extLst>
                  <a:ext uri="{FF2B5EF4-FFF2-40B4-BE49-F238E27FC236}">
                    <a16:creationId xmlns:a16="http://schemas.microsoft.com/office/drawing/2014/main" id="{34110FB4-BABC-4C6E-9FBA-A0F8AEA9517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8" name="Freeform: Shape 357">
                <a:extLst>
                  <a:ext uri="{FF2B5EF4-FFF2-40B4-BE49-F238E27FC236}">
                    <a16:creationId xmlns:a16="http://schemas.microsoft.com/office/drawing/2014/main" id="{6B6DD8A9-E4C6-433F-97CF-F16739935794}"/>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63372D99-7A4F-44DA-8097-E2B1DE037A25}"/>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E36AFE2F-E165-4F47-80DB-72D3767BF0E2}"/>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EAF8BA2F-1068-42C9-BBD9-C7E785E8062E}"/>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19092B33-E440-423F-A0E1-0C9AE114036C}"/>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EBEEBFF2-9209-44F5-A596-87DDFB694539}"/>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08313C56-8FE6-4259-9B4E-8F69D6675419}"/>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3296724E-464C-4F1A-B589-BC16D9B69B85}"/>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15C2AA5D-BA88-4753-90FD-D1639B9A7797}"/>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2AEF0A6-CBE0-4EF3-A37C-6B8FCB7DF9AC}"/>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34859C87-5A7C-447E-B2F2-8D962871A17C}"/>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F3FBEF71-702A-4830-BC6A-3A11983E12FE}"/>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8DAB4C8A-010D-4E1A-B0CD-535835812F9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00617AF6-FE9C-4E97-9A97-EDEB78663BA2}"/>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4521F24B-6D95-404E-98D2-A6AF099CECC9}"/>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42B70BD6-3E0C-4994-8C37-820048E537FE}"/>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A43E7A03-CD9C-4E27-A6F1-876050A35145}"/>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2CEDD9C0-0D31-48B6-8AC7-96BCF9C5EDA0}"/>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F0574380-0E42-4E60-98DD-7FE01D8B6C98}"/>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235" name="Group 234">
              <a:extLst>
                <a:ext uri="{FF2B5EF4-FFF2-40B4-BE49-F238E27FC236}">
                  <a16:creationId xmlns:a16="http://schemas.microsoft.com/office/drawing/2014/main" id="{B9A7D4BB-A784-4072-98D3-B515ECBAF226}"/>
                </a:ext>
              </a:extLst>
            </p:cNvPr>
            <p:cNvGrpSpPr/>
            <p:nvPr/>
          </p:nvGrpSpPr>
          <p:grpSpPr>
            <a:xfrm>
              <a:off x="5142118" y="3142562"/>
              <a:ext cx="937526" cy="248931"/>
              <a:chOff x="1086121" y="389589"/>
              <a:chExt cx="556597" cy="147787"/>
            </a:xfrm>
          </p:grpSpPr>
          <p:sp>
            <p:nvSpPr>
              <p:cNvPr id="236" name="Freeform: Shape 235">
                <a:extLst>
                  <a:ext uri="{FF2B5EF4-FFF2-40B4-BE49-F238E27FC236}">
                    <a16:creationId xmlns:a16="http://schemas.microsoft.com/office/drawing/2014/main" id="{8011B59D-4406-4070-A110-DB6F14E12ADC}"/>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237" name="Freeform: Shape 236">
                <a:extLst>
                  <a:ext uri="{FF2B5EF4-FFF2-40B4-BE49-F238E27FC236}">
                    <a16:creationId xmlns:a16="http://schemas.microsoft.com/office/drawing/2014/main" id="{8E52BDB7-BD49-466A-9878-601E3B5C7214}"/>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238" name="Freeform: Shape 237">
                <a:extLst>
                  <a:ext uri="{FF2B5EF4-FFF2-40B4-BE49-F238E27FC236}">
                    <a16:creationId xmlns:a16="http://schemas.microsoft.com/office/drawing/2014/main" id="{A47EB708-9FCE-4E04-8CA8-71F12075C243}"/>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239" name="Freeform: Shape 238">
                <a:extLst>
                  <a:ext uri="{FF2B5EF4-FFF2-40B4-BE49-F238E27FC236}">
                    <a16:creationId xmlns:a16="http://schemas.microsoft.com/office/drawing/2014/main" id="{BDEB0A45-43D3-43E8-B50D-7B8E5BA0A106}"/>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240" name="Freeform: Shape 239">
                <a:extLst>
                  <a:ext uri="{FF2B5EF4-FFF2-40B4-BE49-F238E27FC236}">
                    <a16:creationId xmlns:a16="http://schemas.microsoft.com/office/drawing/2014/main" id="{98DD1833-CDCA-47FB-8810-9C62D025C62D}"/>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241" name="Freeform: Shape 240">
                <a:extLst>
                  <a:ext uri="{FF2B5EF4-FFF2-40B4-BE49-F238E27FC236}">
                    <a16:creationId xmlns:a16="http://schemas.microsoft.com/office/drawing/2014/main" id="{CEFFF2AA-F7F1-449C-8678-B08324C0A235}"/>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1017685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over ">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927648" y="6163205"/>
            <a:ext cx="1632181" cy="290903"/>
          </a:xfrm>
        </p:spPr>
        <p:txBody>
          <a:bodyPr/>
          <a:lstStyle>
            <a:lvl1pPr>
              <a:defRPr sz="1067"/>
            </a:lvl1pPr>
          </a:lstStyle>
          <a:p>
            <a:fld id="{002F61EF-A066-4122-99EE-F11183BE136E}" type="datetime1">
              <a:rPr lang="en-GB" smtClean="0"/>
              <a:pPr/>
              <a:t>07/05/2019</a:t>
            </a:fld>
            <a:endParaRPr lang="en-GB" dirty="0"/>
          </a:p>
        </p:txBody>
      </p:sp>
      <p:sp>
        <p:nvSpPr>
          <p:cNvPr id="5" name="Slide Number Placeholder 4"/>
          <p:cNvSpPr>
            <a:spLocks noGrp="1"/>
          </p:cNvSpPr>
          <p:nvPr>
            <p:ph type="sldNum" sz="quarter" idx="12"/>
          </p:nvPr>
        </p:nvSpPr>
        <p:spPr>
          <a:xfrm>
            <a:off x="5866184" y="6163205"/>
            <a:ext cx="459632" cy="290903"/>
          </a:xfrm>
        </p:spPr>
        <p:txBody>
          <a:bodyPr/>
          <a:lstStyle>
            <a:lvl1pPr>
              <a:defRPr sz="1067"/>
            </a:lvl1pPr>
          </a:lstStyle>
          <a:p>
            <a:fld id="{EB85B6A0-9B80-4880-B7B6-C57A2B42DEC5}" type="slidenum">
              <a:rPr lang="en-GB" smtClean="0"/>
              <a:pPr/>
              <a:t>‹#›</a:t>
            </a:fld>
            <a:endParaRPr lang="en-GB" dirty="0"/>
          </a:p>
        </p:txBody>
      </p:sp>
      <p:sp>
        <p:nvSpPr>
          <p:cNvPr id="37" name="Picture Placeholder 36">
            <a:extLst>
              <a:ext uri="{FF2B5EF4-FFF2-40B4-BE49-F238E27FC236}">
                <a16:creationId xmlns:a16="http://schemas.microsoft.com/office/drawing/2014/main" id="{451E572F-0DC3-407E-BA16-CCF2802A6C7E}"/>
              </a:ext>
            </a:extLst>
          </p:cNvPr>
          <p:cNvSpPr>
            <a:spLocks noGrp="1"/>
          </p:cNvSpPr>
          <p:nvPr>
            <p:ph type="pic" sz="quarter" idx="13"/>
          </p:nvPr>
        </p:nvSpPr>
        <p:spPr>
          <a:xfrm>
            <a:off x="0" y="1"/>
            <a:ext cx="12192000" cy="6651019"/>
          </a:xfrm>
          <a:custGeom>
            <a:avLst/>
            <a:gdLst>
              <a:gd name="connsiteX0" fmla="*/ 0 w 12192000"/>
              <a:gd name="connsiteY0" fmla="*/ 0 h 6651019"/>
              <a:gd name="connsiteX1" fmla="*/ 12192000 w 12192000"/>
              <a:gd name="connsiteY1" fmla="*/ 0 h 6651019"/>
              <a:gd name="connsiteX2" fmla="*/ 12192000 w 12192000"/>
              <a:gd name="connsiteY2" fmla="*/ 6651019 h 6651019"/>
              <a:gd name="connsiteX3" fmla="*/ 0 w 12192000"/>
              <a:gd name="connsiteY3" fmla="*/ 6651019 h 6651019"/>
            </a:gdLst>
            <a:ahLst/>
            <a:cxnLst>
              <a:cxn ang="0">
                <a:pos x="connsiteX0" y="connsiteY0"/>
              </a:cxn>
              <a:cxn ang="0">
                <a:pos x="connsiteX1" y="connsiteY1"/>
              </a:cxn>
              <a:cxn ang="0">
                <a:pos x="connsiteX2" y="connsiteY2"/>
              </a:cxn>
              <a:cxn ang="0">
                <a:pos x="connsiteX3" y="connsiteY3"/>
              </a:cxn>
            </a:cxnLst>
            <a:rect l="l" t="t" r="r" b="b"/>
            <a:pathLst>
              <a:path w="12192000" h="6651019">
                <a:moveTo>
                  <a:pt x="0" y="0"/>
                </a:moveTo>
                <a:lnTo>
                  <a:pt x="12192000" y="0"/>
                </a:lnTo>
                <a:lnTo>
                  <a:pt x="12192000" y="6651019"/>
                </a:lnTo>
                <a:lnTo>
                  <a:pt x="0" y="6651019"/>
                </a:lnTo>
                <a:close/>
              </a:path>
            </a:pathLst>
          </a:custGeom>
          <a:solidFill>
            <a:schemeClr val="bg2"/>
          </a:solidFill>
        </p:spPr>
        <p:txBody>
          <a:bodyPr vert="horz" wrap="square" lIns="0" tIns="0" rIns="0" bIns="0" rtlCol="0" anchor="t" anchorCtr="0">
            <a:noAutofit/>
          </a:bodyPr>
          <a:lstStyle>
            <a:lvl1pPr>
              <a:defRPr lang="en-GB" dirty="0">
                <a:solidFill>
                  <a:schemeClr val="tx1"/>
                </a:solidFill>
              </a:defRPr>
            </a:lvl1pPr>
          </a:lstStyle>
          <a:p>
            <a:pPr lvl="0"/>
            <a:r>
              <a:rPr lang="en-US" dirty="0"/>
              <a:t>Click icon to add picture</a:t>
            </a:r>
            <a:endParaRPr lang="en-GB" dirty="0"/>
          </a:p>
        </p:txBody>
      </p:sp>
      <p:sp>
        <p:nvSpPr>
          <p:cNvPr id="8" name="Text Placeholder 11"/>
          <p:cNvSpPr>
            <a:spLocks noGrp="1"/>
          </p:cNvSpPr>
          <p:nvPr>
            <p:ph type="body" sz="quarter" idx="17" hasCustomPrompt="1"/>
          </p:nvPr>
        </p:nvSpPr>
        <p:spPr>
          <a:xfrm>
            <a:off x="3215680" y="1412776"/>
            <a:ext cx="5529600" cy="1656000"/>
          </a:xfrm>
          <a:noFill/>
        </p:spPr>
        <p:txBody>
          <a:bodyPr lIns="108000" tIns="108000" rIns="108000" bIns="108000"/>
          <a:lstStyle>
            <a:lvl1pPr marL="0" indent="0" algn="ctr">
              <a:spcAft>
                <a:spcPts val="1200"/>
              </a:spcAft>
              <a:buNone/>
              <a:defRPr sz="2667" b="1">
                <a:solidFill>
                  <a:schemeClr val="bg1"/>
                </a:solidFill>
              </a:defRPr>
            </a:lvl1pPr>
            <a:lvl2pPr marL="0" indent="0" algn="ctr">
              <a:spcAft>
                <a:spcPts val="800"/>
              </a:spcAft>
              <a:buNone/>
              <a:defRPr sz="2133" b="0">
                <a:solidFill>
                  <a:schemeClr val="bg1"/>
                </a:solidFill>
              </a:defRPr>
            </a:lvl2pPr>
            <a:lvl3pPr marL="0" indent="0" algn="ctr">
              <a:spcAft>
                <a:spcPts val="800"/>
              </a:spcAft>
              <a:buNone/>
              <a:defRPr sz="2133" b="0">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pic>
        <p:nvPicPr>
          <p:cNvPr id="39" name="Picture 38">
            <a:extLst>
              <a:ext uri="{FF2B5EF4-FFF2-40B4-BE49-F238E27FC236}">
                <a16:creationId xmlns:a16="http://schemas.microsoft.com/office/drawing/2014/main" id="{D97093EF-C18B-4571-9539-EA88F43E93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spTree>
    <p:extLst>
      <p:ext uri="{BB962C8B-B14F-4D97-AF65-F5344CB8AC3E}">
        <p14:creationId xmlns:p14="http://schemas.microsoft.com/office/powerpoint/2010/main" val="3989106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One col content with div bad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9378" y="1484315"/>
            <a:ext cx="11242724" cy="4192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sz="1067"/>
            </a:lvl1pPr>
          </a:lstStyle>
          <a:p>
            <a:fld id="{1C09FDCE-5D62-4B23-A3A3-42FA46788032}" type="datetime1">
              <a:rPr lang="en-GB" smtClean="0"/>
              <a:t>07/05/2019</a:t>
            </a:fld>
            <a:endParaRPr lang="en-GB" dirty="0"/>
          </a:p>
        </p:txBody>
      </p:sp>
      <p:sp>
        <p:nvSpPr>
          <p:cNvPr id="6" name="Slide Number Placeholder 5"/>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pic>
        <p:nvPicPr>
          <p:cNvPr id="7" name="Picture 6">
            <a:extLst>
              <a:ext uri="{FF2B5EF4-FFF2-40B4-BE49-F238E27FC236}">
                <a16:creationId xmlns:a16="http://schemas.microsoft.com/office/drawing/2014/main" id="{97875309-DBEE-4CA7-8DAE-0904387632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1BFF6138-05C3-4CCF-9D7A-322D3D5E0B9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D2014F54-8D49-4999-A102-FF571FDEA313}"/>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018A80D3-7797-4FAC-8362-7278B4D0EC55}"/>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7CBF980-8652-4F53-AA79-8CBA561BB0BB}"/>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FCC24E3C-E088-4CFB-A6F7-18A5B51E5781}"/>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847092DE-9917-4545-99E9-294CB602C821}"/>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3E8D672D-437A-409D-BEEA-E31722F018F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A3593DD6-7050-44F4-A7DF-C91405660FC2}"/>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DD1BD207-CD2B-48B6-8B4F-397D776B6EF9}"/>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1CD11B22-04C1-47C5-AA1B-E2D0CE9FBAC2}"/>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84AFEE5E-01A6-434B-B8AA-4A0D0C580090}"/>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081C8473-DB7B-40C5-8C90-C787B1B5B74D}"/>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3B4861D0-F8D9-4653-BF62-2E24A6A3F4DF}"/>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A0CE8C39-F04E-46AA-B75D-FA573963D63A}"/>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69535577-CB68-4680-BCF6-E3D545CEC9C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6EE324A7-BE32-4E39-8F45-4BB42DB7948E}"/>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3C900D5D-D299-4EDA-9E4E-998E139453D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2F629339-876B-474F-B9CF-71517EDCB798}"/>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3FA90919-6F32-4C6D-923A-2AA6D46FDDC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01C00087-DF71-429F-AF30-3E4589BA3A5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57A52E01-D922-4A92-B11D-E44470AE04EC}"/>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2379E71C-86BF-4AAF-BBE8-D990CF8A147C}"/>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4EEB8D73-D46D-4865-A4B6-8DAB34DAB9D3}"/>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FE23CDA2-FD4D-42F0-8B6C-146CFA9124F2}"/>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A792DE6B-4E59-485F-ADFF-6853BB6370BD}"/>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B5F4BB3E-A22C-425C-974A-2C1D9D1EBA3D}"/>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39EC12E-AD65-4B4A-A65E-7F6B670909A3}"/>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C2661CD9-91AC-4DE3-8ED7-EE773F361BF5}"/>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CC04126A-D164-4AE3-9498-8E70B4328C71}"/>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A173B191-71E0-485C-B478-B452F6149231}"/>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F853F880-2A3E-4000-99F4-D1B82E7BF508}"/>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C19CA515-51CC-4BE8-9C65-FC04A52A8675}"/>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D396C86E-435E-4C34-A280-B869CAC9B6CB}"/>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C1B43F71-9668-44DC-B06A-CE032AC9232E}"/>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EBF06E87-9875-4F08-83AF-A8F520A7953D}"/>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BB02EBD4-7485-43CF-A1F3-8F0EEC665EAE}"/>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25C882A6-CCC4-47F8-8339-AAD119B5A0E0}"/>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D32C2B5B-369B-466C-9B62-66992168C278}"/>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3DD3BB31-4316-4789-B89B-C1F286733CC1}"/>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78DD2411-BE80-4F76-ACB5-1C58AD009CC0}"/>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E7BAB7C8-F104-469F-8A31-7A71B91F2C95}"/>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CBA3EB11-A172-4B21-8921-E8FBD68FD253}"/>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926D969A-D6AF-450B-878D-DAD32BD4813E}"/>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BF4D995E-2492-4DBB-9479-F8B84A3AEC68}"/>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4A01D033-4281-4AD6-9DFF-8D4A7C4C1FB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01509AEB-4B7D-4A79-99CB-A664F494D66C}"/>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86EDCE36-6636-44F8-AF06-5FBBAC5FBDD8}"/>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A0119726-1C0B-41C1-9259-4E05B3DF2201}"/>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5A51C73F-85D4-4EEE-82B1-65677BC14112}"/>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6A9D7B14-F7A2-40B5-BC44-30C87AE62353}"/>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3BE8F686-9E49-4AA7-8CDE-133142AB442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C319FDE7-C27F-49A2-9676-12C936CA2DEB}"/>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D62E4B16-83B4-4608-9E80-49E6075DFCE9}"/>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4877B700-7E8E-44EC-8A24-0631279EF993}"/>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5C5C94C3-96FF-44E6-B902-3D4FD26D8C8B}"/>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F5BC480C-8433-4E7E-AB2C-DA05177A8F8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EDC629F-0511-41A6-8450-A65AB7F4AD65}"/>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EF9E8DDB-7BA0-4455-BA72-A171E1CDEA66}"/>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34031B66-2D14-4BF2-BE5E-1512E81C037B}"/>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A09EABF9-B8D0-4E3A-A576-AAAEF9E6D9A6}"/>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9B4AAD9E-8147-41C2-9AB9-A0ED46F739C1}"/>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3C3515AC-8A11-4167-B9DC-748414E28198}"/>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D6917C00-995F-45B9-8DA6-D06AC1D0E08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1F21FDF9-31A0-4335-8E5C-DD16834777A4}"/>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79B3C2E4-E7DB-4B50-A5DD-F79CEECAA583}"/>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7DAA363C-0A23-4D59-8240-80178A42D54F}"/>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A4DF4AB0-F48E-4B02-BC54-FF42B03112E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D0021E0B-BC59-4352-B30A-9A400968C05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F246CA1A-17F3-4B14-BE59-4796720E0C89}"/>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FEF58148-044D-4600-9510-5209ABA396D5}"/>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565FE19D-86A2-43DD-8CA3-86EC8B301472}"/>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F59E52C8-1575-4001-A259-354389256E1B}"/>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F85572FB-F56A-4951-94F0-1F78C8F642CC}"/>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DA638A4E-C842-415C-979E-90E4EDACD064}"/>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FB6A8D9B-1C4C-4E35-8417-AE8F613DDB19}"/>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26BB485A-EA5B-4693-A179-E1A3E38705F4}"/>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3DD7A7E1-B87D-477E-AB1F-8483ABDFDCBD}"/>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90475BF1-EE6B-41D9-95D6-55D72D14F68F}"/>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CF39025E-5BB3-4FEE-8EE6-B82DFB0831F2}"/>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C139F32D-1653-49CF-8DDB-48208E2B0875}"/>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EE52F1F2-0353-4A02-B218-693764B2D409}"/>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B79791ED-5053-4795-8646-165E689DF424}"/>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4ECDC11B-7993-4035-9CD3-347521F7727B}"/>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38D6D1E2-1897-4F4D-B523-478B951C6C4D}"/>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F9F39D1F-5749-4530-AC5D-E9E17F881782}"/>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1A8952DA-DB9F-47C9-A17E-0884182C1D68}"/>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3F7BC9A1-F7CF-4125-A32B-C87CFD1BCF8F}"/>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08637E67-B5F4-4376-8E32-F4FB9DEDD6F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0C134108-EE92-4683-AF40-ECF419CC7245}"/>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5329F768-45AE-4629-B9C4-CFF225FC7F0E}"/>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6659E14A-5F3C-4556-8284-C93A7118F866}"/>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77A8B1DE-5DEF-4171-A797-75F1A3B1E6C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B067C95A-D5A8-46F5-A93C-38FC471B593C}"/>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1F618F94-B95D-469F-91EA-EABE3E7C05A2}"/>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64FE6634-2757-4A7E-A390-AEAA15F50C35}"/>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4EA55D6F-30AE-4DC3-8A58-AE59FA344C0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A84D156A-9E93-4A6A-AD21-EC1F657717BF}"/>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B3D9D862-A1DB-4BE1-BD54-0EA28709E1C7}"/>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A2033CC9-29A9-4D21-846D-6F91FEA122CA}"/>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2BEDD073-5372-47FA-92D5-9D77C7F7BE7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AE37D9B9-96B8-4A6C-8ADE-819EE4F1CD69}"/>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0C7407DF-5EA9-46F0-B2C4-282B90C2E9C1}"/>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D9356131-E7AB-4376-B381-2BE82D0EE6B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813F3DD-E358-4805-9166-51C25A94967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EDA0D586-CA85-4293-87D6-B928B0591354}"/>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4DAF1EE2-2D89-4B9E-B390-DFE2A9E29B9E}"/>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2475091-510F-4A7F-91D8-A0A7B2223EAF}"/>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A7222FE7-2345-49C2-B13C-476198DA3F73}"/>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0C053B16-650C-4C58-BD66-7C23F6846818}"/>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225D69FF-D5C2-4253-B617-59B8619746F2}"/>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6A50EFEF-68BE-40B5-BAFC-AB888A911041}"/>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68947B52-2FAB-429E-8739-62B744ECE9F9}"/>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91509E35-337A-4B78-8E1F-47E373D14BE5}"/>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E4650BA3-403E-403E-AE2E-70190B0F5741}"/>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82DB9062-3A4B-4961-9CA1-ADD0E15B6366}"/>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BDDF6038-A1A2-4CCC-823A-2136384519EF}"/>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79FC879D-6FAB-4C12-81F1-949C0921943A}"/>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6C2E7E57-C2BB-4A4D-9376-B559CC3FFAEA}"/>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78A4A0ED-99E6-4C18-996B-D353A8754AE4}"/>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F1920A7-2B11-4486-AE9B-B85F421D541F}"/>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18CE713C-F2E8-4D46-8911-42279E647C0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76B2F3CB-8D7F-44A3-AC90-86C9E35E4FDE}"/>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11069339-E9D4-487F-BFD7-5B9D08C90EF2}"/>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760FB150-70D7-4E4F-82F4-C5AF6A0D924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482FA6CA-06B8-4662-9FF8-BB77B78D9414}"/>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7062620F-8D1D-4579-9DAA-D8F77B1FED79}"/>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2C96AD8A-6FF5-4125-A282-7087C93045AA}"/>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227741A5-F0DF-4035-BB68-A84879DC115E}"/>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18AE5F8-64E5-4075-B9F8-B1BCFE930197}"/>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5050AEA-D06B-4F8D-AD1C-F8ECBAB24A15}"/>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B08B34AD-032F-4F91-88CF-40676C25CF1D}"/>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23788B0D-47CA-41B8-BF7B-2BFDB4D97749}"/>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1278776-AD7D-4C63-B41A-F4215F9F926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1E347DFB-91C9-489E-B250-5ED5749497D9}"/>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F9585CB9-F70D-4E6F-806C-8760CC39E453}"/>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D7E3329C-0B5B-4ABA-B1F3-15D9620436DF}"/>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2C8D2853-1755-468C-B9FC-E0DEBE36B113}"/>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E36ED2C0-094C-45A6-9B67-AB88D44C6FF8}"/>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C474C685-B5B3-4C12-8EB4-A42309C0C114}"/>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745E376-806B-4742-9879-4A6383D90EB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DFA1A68A-D35A-49FC-8CD1-60B7B5E24025}"/>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25E3CD3A-6AFC-4C1C-A2C1-51D552FFDE6D}"/>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1B326C76-4150-4EBD-BA31-7521CE110E57}"/>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68D204B1-3ABA-4733-9821-046246D6EE00}"/>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062D4E57-77E6-4FA3-91D7-FC04B69E0B6F}"/>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C0CE0B91-8F97-45A7-BF84-7839D99B9A25}"/>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0B4F89FD-4590-43FC-83C4-97D7D57A6E6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8BAF4465-C976-4360-ADBB-7AC84523A70A}"/>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B43C3F7B-F3E7-450E-9EF9-002910B0182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EB178ECF-2324-4D2D-A3ED-D83C7D19EBB8}"/>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FEA8A8E0-A8F9-455D-B9C9-6974BDFD9723}"/>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E39BBA0F-4BDF-4B9E-9B60-46CCC9AC8F93}"/>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F567C38A-023E-4056-A437-2B93F09C65CA}"/>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214C274D-1470-4F5A-B2C0-7329D3A70B32}"/>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19A4CA54-8CAB-4238-8E0D-E964D1393991}"/>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5D32E3BA-D9E7-4E73-8042-1C9B368B6609}"/>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FC08AB01-32D1-4FFD-A887-245983493261}"/>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54F28DE7-A219-46D3-995C-42D33647A52A}"/>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19AFF5BA-5223-45AC-8C86-21FEF00686AD}"/>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83F56D42-5AA6-4114-BCB7-426740285B77}"/>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FE595D45-87FD-474F-BFB4-2A7E589B3628}"/>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7309E233-4FB2-4F62-A226-A730D6D290B0}"/>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17C7B91-3A7D-432E-B8AC-4804A5F7C9E0}"/>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91CD5DF3-96D6-4AF0-91A7-2A2A30990796}"/>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808A1FD-20F6-4EA2-A666-97E4C15CF353}"/>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878BE6B5-DE4D-44C1-BEA3-BAC348A0361F}"/>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0E19993-C0B9-48D1-9C44-023CF1846CE9}"/>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F20EFCB6-D1AA-4D46-9696-8E8E9EE23040}"/>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0B4E08F0-6E3F-4516-8CF4-76B01E44564E}"/>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1B276EE3-8620-46D7-9307-15200A20FA1B}"/>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1DAF6577-DBAD-489D-BC08-43DEEB80BC2E}"/>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766F7677-8A31-44A3-9B9E-05E6FD8D2259}"/>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3EA4DD6D-8823-4BD6-A86C-1B6384D91469}"/>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3248461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2282949"/>
            <a:ext cx="9648448" cy="1362075"/>
          </a:xfrm>
        </p:spPr>
        <p:txBody>
          <a:bodyPr anchor="t"/>
          <a:lstStyle>
            <a:lvl1pPr algn="ctr">
              <a:defRPr sz="4267" b="1" i="0" cap="none" baseline="0">
                <a:solidFill>
                  <a:schemeClr val="tx2"/>
                </a:solidFill>
                <a:latin typeface="Arial" panose="020B0604020202020204" pitchFamily="34" charset="0"/>
              </a:defRPr>
            </a:lvl1pPr>
          </a:lstStyle>
          <a:p>
            <a:r>
              <a:rPr lang="en-US" dirty="0"/>
              <a:t>Click to edit divider title</a:t>
            </a:r>
            <a:endParaRPr lang="en-GB" dirty="0"/>
          </a:p>
        </p:txBody>
      </p:sp>
      <p:sp>
        <p:nvSpPr>
          <p:cNvPr id="4" name="Date Placeholder 3"/>
          <p:cNvSpPr>
            <a:spLocks noGrp="1"/>
          </p:cNvSpPr>
          <p:nvPr>
            <p:ph type="dt" sz="half" idx="10"/>
          </p:nvPr>
        </p:nvSpPr>
        <p:spPr/>
        <p:txBody>
          <a:bodyPr/>
          <a:lstStyle>
            <a:lvl1pPr>
              <a:defRPr sz="1067">
                <a:solidFill>
                  <a:srgbClr val="02205F"/>
                </a:solidFill>
              </a:defRPr>
            </a:lvl1pPr>
          </a:lstStyle>
          <a:p>
            <a:fld id="{6F8DA538-61A1-473D-AFEB-310DDDA7EC96}" type="datetime1">
              <a:rPr lang="en-GB" smtClean="0"/>
              <a:pPr/>
              <a:t>07/05/2019</a:t>
            </a:fld>
            <a:endParaRPr lang="en-GB" dirty="0"/>
          </a:p>
        </p:txBody>
      </p:sp>
      <p:sp>
        <p:nvSpPr>
          <p:cNvPr id="6" name="Slide Number Placeholder 5"/>
          <p:cNvSpPr>
            <a:spLocks noGrp="1"/>
          </p:cNvSpPr>
          <p:nvPr>
            <p:ph type="sldNum" sz="quarter" idx="12"/>
          </p:nvPr>
        </p:nvSpPr>
        <p:spPr/>
        <p:txBody>
          <a:bodyPr/>
          <a:lstStyle>
            <a:lvl1pPr>
              <a:defRPr sz="1067">
                <a:solidFill>
                  <a:srgbClr val="02205F"/>
                </a:solidFill>
              </a:defRPr>
            </a:lvl1pPr>
          </a:lstStyle>
          <a:p>
            <a:fld id="{EB85B6A0-9B80-4880-B7B6-C57A2B42DEC5}" type="slidenum">
              <a:rPr lang="en-GB" smtClean="0"/>
              <a:pPr/>
              <a:t>‹#›</a:t>
            </a:fld>
            <a:endParaRPr lang="en-GB" dirty="0"/>
          </a:p>
        </p:txBody>
      </p:sp>
      <p:pic>
        <p:nvPicPr>
          <p:cNvPr id="35" name="Picture 34">
            <a:extLst>
              <a:ext uri="{FF2B5EF4-FFF2-40B4-BE49-F238E27FC236}">
                <a16:creationId xmlns:a16="http://schemas.microsoft.com/office/drawing/2014/main" id="{7D0B1A66-8B4C-4194-BC35-2A7B3D3546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566" name="Group 565">
            <a:extLst>
              <a:ext uri="{FF2B5EF4-FFF2-40B4-BE49-F238E27FC236}">
                <a16:creationId xmlns:a16="http://schemas.microsoft.com/office/drawing/2014/main" id="{E0E5CC72-8F4B-4916-B566-61203828AD4A}"/>
              </a:ext>
            </a:extLst>
          </p:cNvPr>
          <p:cNvGrpSpPr>
            <a:grpSpLocks noChangeAspect="1"/>
          </p:cNvGrpSpPr>
          <p:nvPr userDrawn="1"/>
        </p:nvGrpSpPr>
        <p:grpSpPr>
          <a:xfrm>
            <a:off x="11026800" y="5742000"/>
            <a:ext cx="707410" cy="770400"/>
            <a:chOff x="4835470" y="2060543"/>
            <a:chExt cx="2515207" cy="2739168"/>
          </a:xfrm>
        </p:grpSpPr>
        <p:grpSp>
          <p:nvGrpSpPr>
            <p:cNvPr id="567" name="Group 566">
              <a:extLst>
                <a:ext uri="{FF2B5EF4-FFF2-40B4-BE49-F238E27FC236}">
                  <a16:creationId xmlns:a16="http://schemas.microsoft.com/office/drawing/2014/main" id="{4E9331D2-5C35-4242-84A3-58F89400474B}"/>
                </a:ext>
              </a:extLst>
            </p:cNvPr>
            <p:cNvGrpSpPr/>
            <p:nvPr userDrawn="1"/>
          </p:nvGrpSpPr>
          <p:grpSpPr>
            <a:xfrm>
              <a:off x="4933061" y="3074161"/>
              <a:ext cx="1841500" cy="622300"/>
              <a:chOff x="4933061" y="3074161"/>
              <a:chExt cx="1841500" cy="622300"/>
            </a:xfrm>
          </p:grpSpPr>
          <p:sp>
            <p:nvSpPr>
              <p:cNvPr id="731" name="Freeform: Shape 730">
                <a:extLst>
                  <a:ext uri="{FF2B5EF4-FFF2-40B4-BE49-F238E27FC236}">
                    <a16:creationId xmlns:a16="http://schemas.microsoft.com/office/drawing/2014/main" id="{65912094-9AE9-40C2-9B86-D6A1BFE41B57}"/>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732" name="Group 731">
                <a:extLst>
                  <a:ext uri="{FF2B5EF4-FFF2-40B4-BE49-F238E27FC236}">
                    <a16:creationId xmlns:a16="http://schemas.microsoft.com/office/drawing/2014/main" id="{A137C6B9-DC47-4106-B677-6867663BE792}"/>
                  </a:ext>
                </a:extLst>
              </p:cNvPr>
              <p:cNvGrpSpPr/>
              <p:nvPr/>
            </p:nvGrpSpPr>
            <p:grpSpPr>
              <a:xfrm>
                <a:off x="5142118" y="3142562"/>
                <a:ext cx="937526" cy="248931"/>
                <a:chOff x="1086121" y="389589"/>
                <a:chExt cx="556597" cy="147787"/>
              </a:xfrm>
            </p:grpSpPr>
            <p:sp>
              <p:nvSpPr>
                <p:cNvPr id="733" name="Freeform: Shape 732">
                  <a:extLst>
                    <a:ext uri="{FF2B5EF4-FFF2-40B4-BE49-F238E27FC236}">
                      <a16:creationId xmlns:a16="http://schemas.microsoft.com/office/drawing/2014/main" id="{6A6266AB-512C-42E2-9940-67C54F8848A0}"/>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734" name="Freeform: Shape 733">
                  <a:extLst>
                    <a:ext uri="{FF2B5EF4-FFF2-40B4-BE49-F238E27FC236}">
                      <a16:creationId xmlns:a16="http://schemas.microsoft.com/office/drawing/2014/main" id="{E91F43B6-910D-4247-8393-4A9D463E16F5}"/>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735" name="Freeform: Shape 734">
                  <a:extLst>
                    <a:ext uri="{FF2B5EF4-FFF2-40B4-BE49-F238E27FC236}">
                      <a16:creationId xmlns:a16="http://schemas.microsoft.com/office/drawing/2014/main" id="{4D5E56FD-D14B-4D9D-90E6-E52B56938528}"/>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736" name="Freeform: Shape 735">
                  <a:extLst>
                    <a:ext uri="{FF2B5EF4-FFF2-40B4-BE49-F238E27FC236}">
                      <a16:creationId xmlns:a16="http://schemas.microsoft.com/office/drawing/2014/main" id="{ED16D52E-0F31-4737-8A61-067B16F72097}"/>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737" name="Freeform: Shape 736">
                  <a:extLst>
                    <a:ext uri="{FF2B5EF4-FFF2-40B4-BE49-F238E27FC236}">
                      <a16:creationId xmlns:a16="http://schemas.microsoft.com/office/drawing/2014/main" id="{C0D91EE7-96F0-4A14-AAAC-6FA86859A57B}"/>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738" name="Freeform: Shape 737">
                  <a:extLst>
                    <a:ext uri="{FF2B5EF4-FFF2-40B4-BE49-F238E27FC236}">
                      <a16:creationId xmlns:a16="http://schemas.microsoft.com/office/drawing/2014/main" id="{64D09876-2B26-4873-9F3E-FCFA1739C893}"/>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568" name="Group 567">
              <a:extLst>
                <a:ext uri="{FF2B5EF4-FFF2-40B4-BE49-F238E27FC236}">
                  <a16:creationId xmlns:a16="http://schemas.microsoft.com/office/drawing/2014/main" id="{9CFB97BD-26A0-463C-AF2D-1421B5E86680}"/>
                </a:ext>
              </a:extLst>
            </p:cNvPr>
            <p:cNvGrpSpPr/>
            <p:nvPr userDrawn="1"/>
          </p:nvGrpSpPr>
          <p:grpSpPr>
            <a:xfrm>
              <a:off x="5181472" y="2349627"/>
              <a:ext cx="1778000" cy="660400"/>
              <a:chOff x="3886104" y="1762220"/>
              <a:chExt cx="1333500" cy="495300"/>
            </a:xfrm>
          </p:grpSpPr>
          <p:sp>
            <p:nvSpPr>
              <p:cNvPr id="723" name="Freeform: Shape 722">
                <a:extLst>
                  <a:ext uri="{FF2B5EF4-FFF2-40B4-BE49-F238E27FC236}">
                    <a16:creationId xmlns:a16="http://schemas.microsoft.com/office/drawing/2014/main" id="{3FB9BBE3-04B6-4C57-83FF-0142D69D3BDE}"/>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4" name="Freeform: Shape 723">
                <a:extLst>
                  <a:ext uri="{FF2B5EF4-FFF2-40B4-BE49-F238E27FC236}">
                    <a16:creationId xmlns:a16="http://schemas.microsoft.com/office/drawing/2014/main" id="{89645506-AB5B-4F6B-9FAB-D25439BB4DF5}"/>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5" name="Freeform: Shape 724">
                <a:extLst>
                  <a:ext uri="{FF2B5EF4-FFF2-40B4-BE49-F238E27FC236}">
                    <a16:creationId xmlns:a16="http://schemas.microsoft.com/office/drawing/2014/main" id="{52141289-B7E1-48FD-B4DD-B8B03D23BED7}"/>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6" name="Freeform: Shape 725">
                <a:extLst>
                  <a:ext uri="{FF2B5EF4-FFF2-40B4-BE49-F238E27FC236}">
                    <a16:creationId xmlns:a16="http://schemas.microsoft.com/office/drawing/2014/main" id="{E90D1D08-6C62-4D42-A3FA-7909660DEA9F}"/>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7" name="Freeform: Shape 726">
                <a:extLst>
                  <a:ext uri="{FF2B5EF4-FFF2-40B4-BE49-F238E27FC236}">
                    <a16:creationId xmlns:a16="http://schemas.microsoft.com/office/drawing/2014/main" id="{41E21DF7-B22E-43FB-86DD-A25206A2F059}"/>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8" name="Freeform: Shape 727">
                <a:extLst>
                  <a:ext uri="{FF2B5EF4-FFF2-40B4-BE49-F238E27FC236}">
                    <a16:creationId xmlns:a16="http://schemas.microsoft.com/office/drawing/2014/main" id="{D5F67B07-31E0-4A71-A050-7EFFE2D4B122}"/>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9" name="Freeform: Shape 728">
                <a:extLst>
                  <a:ext uri="{FF2B5EF4-FFF2-40B4-BE49-F238E27FC236}">
                    <a16:creationId xmlns:a16="http://schemas.microsoft.com/office/drawing/2014/main" id="{52B8371D-9B52-4EF2-9465-3677E57B4A46}"/>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30" name="Freeform: Shape 729">
                <a:extLst>
                  <a:ext uri="{FF2B5EF4-FFF2-40B4-BE49-F238E27FC236}">
                    <a16:creationId xmlns:a16="http://schemas.microsoft.com/office/drawing/2014/main" id="{E94B3CBD-3C9F-449C-B88C-0068F87825E6}"/>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69" name="Group 568">
              <a:extLst>
                <a:ext uri="{FF2B5EF4-FFF2-40B4-BE49-F238E27FC236}">
                  <a16:creationId xmlns:a16="http://schemas.microsoft.com/office/drawing/2014/main" id="{AE525D40-2F7C-4B2C-9DA1-023390A8FE19}"/>
                </a:ext>
              </a:extLst>
            </p:cNvPr>
            <p:cNvGrpSpPr/>
            <p:nvPr userDrawn="1"/>
          </p:nvGrpSpPr>
          <p:grpSpPr>
            <a:xfrm>
              <a:off x="5075678" y="2220850"/>
              <a:ext cx="1817235" cy="721832"/>
              <a:chOff x="5075678" y="2220850"/>
              <a:chExt cx="1817235" cy="721832"/>
            </a:xfrm>
          </p:grpSpPr>
          <p:sp>
            <p:nvSpPr>
              <p:cNvPr id="686" name="Freeform: Shape 685">
                <a:extLst>
                  <a:ext uri="{FF2B5EF4-FFF2-40B4-BE49-F238E27FC236}">
                    <a16:creationId xmlns:a16="http://schemas.microsoft.com/office/drawing/2014/main" id="{DC21CFD7-6276-4E07-ABE1-4ADDC513805F}"/>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7" name="Freeform: Shape 686">
                <a:extLst>
                  <a:ext uri="{FF2B5EF4-FFF2-40B4-BE49-F238E27FC236}">
                    <a16:creationId xmlns:a16="http://schemas.microsoft.com/office/drawing/2014/main" id="{411364A5-AB3E-4AA5-B8AF-2CB2D85FDC63}"/>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8" name="Freeform: Shape 687">
                <a:extLst>
                  <a:ext uri="{FF2B5EF4-FFF2-40B4-BE49-F238E27FC236}">
                    <a16:creationId xmlns:a16="http://schemas.microsoft.com/office/drawing/2014/main" id="{DED81090-5F05-4D4B-9A51-7EDB8B5D37EA}"/>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9" name="Freeform: Shape 688">
                <a:extLst>
                  <a:ext uri="{FF2B5EF4-FFF2-40B4-BE49-F238E27FC236}">
                    <a16:creationId xmlns:a16="http://schemas.microsoft.com/office/drawing/2014/main" id="{BAA9F497-B0AE-4DB6-A5D4-BE99EF25DB2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0" name="Freeform: Shape 689">
                <a:extLst>
                  <a:ext uri="{FF2B5EF4-FFF2-40B4-BE49-F238E27FC236}">
                    <a16:creationId xmlns:a16="http://schemas.microsoft.com/office/drawing/2014/main" id="{A4ABCDC3-43D8-43F8-8273-F8BC98870881}"/>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1" name="Freeform: Shape 690">
                <a:extLst>
                  <a:ext uri="{FF2B5EF4-FFF2-40B4-BE49-F238E27FC236}">
                    <a16:creationId xmlns:a16="http://schemas.microsoft.com/office/drawing/2014/main" id="{66849AF4-02C9-47FB-A112-CF969B91D797}"/>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2" name="Freeform: Shape 691">
                <a:extLst>
                  <a:ext uri="{FF2B5EF4-FFF2-40B4-BE49-F238E27FC236}">
                    <a16:creationId xmlns:a16="http://schemas.microsoft.com/office/drawing/2014/main" id="{01A3A059-B841-4237-B3ED-616CBF92593F}"/>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3" name="Freeform: Shape 692">
                <a:extLst>
                  <a:ext uri="{FF2B5EF4-FFF2-40B4-BE49-F238E27FC236}">
                    <a16:creationId xmlns:a16="http://schemas.microsoft.com/office/drawing/2014/main" id="{0F72EDB5-7D60-4555-A0FE-7D0EC3315F88}"/>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4" name="Freeform: Shape 693">
                <a:extLst>
                  <a:ext uri="{FF2B5EF4-FFF2-40B4-BE49-F238E27FC236}">
                    <a16:creationId xmlns:a16="http://schemas.microsoft.com/office/drawing/2014/main" id="{A9F2DAC9-E8A4-4DE8-B8DF-C47911958AD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5" name="Freeform: Shape 694">
                <a:extLst>
                  <a:ext uri="{FF2B5EF4-FFF2-40B4-BE49-F238E27FC236}">
                    <a16:creationId xmlns:a16="http://schemas.microsoft.com/office/drawing/2014/main" id="{71BB0148-7369-4D29-A813-81F2A5057B72}"/>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6" name="Freeform: Shape 695">
                <a:extLst>
                  <a:ext uri="{FF2B5EF4-FFF2-40B4-BE49-F238E27FC236}">
                    <a16:creationId xmlns:a16="http://schemas.microsoft.com/office/drawing/2014/main" id="{7AB97412-45E8-441A-8432-B5F35B825695}"/>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7" name="Freeform: Shape 696">
                <a:extLst>
                  <a:ext uri="{FF2B5EF4-FFF2-40B4-BE49-F238E27FC236}">
                    <a16:creationId xmlns:a16="http://schemas.microsoft.com/office/drawing/2014/main" id="{B1A231DA-8ED8-40B3-91E4-64D416908C1F}"/>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8" name="Freeform: Shape 697">
                <a:extLst>
                  <a:ext uri="{FF2B5EF4-FFF2-40B4-BE49-F238E27FC236}">
                    <a16:creationId xmlns:a16="http://schemas.microsoft.com/office/drawing/2014/main" id="{A5C3F639-5B7E-482D-8869-E0EE85F43EEA}"/>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9" name="Freeform: Shape 698">
                <a:extLst>
                  <a:ext uri="{FF2B5EF4-FFF2-40B4-BE49-F238E27FC236}">
                    <a16:creationId xmlns:a16="http://schemas.microsoft.com/office/drawing/2014/main" id="{2519E0EB-A0CF-4D74-A942-2C3F9DED2432}"/>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0" name="Freeform: Shape 699">
                <a:extLst>
                  <a:ext uri="{FF2B5EF4-FFF2-40B4-BE49-F238E27FC236}">
                    <a16:creationId xmlns:a16="http://schemas.microsoft.com/office/drawing/2014/main" id="{9FC3EDDB-9742-4BB4-A756-158803265C10}"/>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1" name="Freeform: Shape 700">
                <a:extLst>
                  <a:ext uri="{FF2B5EF4-FFF2-40B4-BE49-F238E27FC236}">
                    <a16:creationId xmlns:a16="http://schemas.microsoft.com/office/drawing/2014/main" id="{6CF904DD-8046-4B3C-9CB8-B07CF2167A6F}"/>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2" name="Freeform: Shape 701">
                <a:extLst>
                  <a:ext uri="{FF2B5EF4-FFF2-40B4-BE49-F238E27FC236}">
                    <a16:creationId xmlns:a16="http://schemas.microsoft.com/office/drawing/2014/main" id="{511D9282-BB97-4224-B39F-6F8CEAD48D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3" name="Freeform: Shape 702">
                <a:extLst>
                  <a:ext uri="{FF2B5EF4-FFF2-40B4-BE49-F238E27FC236}">
                    <a16:creationId xmlns:a16="http://schemas.microsoft.com/office/drawing/2014/main" id="{E2C56B33-1671-4033-A9C5-11057C8D4D35}"/>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4" name="Freeform: Shape 703">
                <a:extLst>
                  <a:ext uri="{FF2B5EF4-FFF2-40B4-BE49-F238E27FC236}">
                    <a16:creationId xmlns:a16="http://schemas.microsoft.com/office/drawing/2014/main" id="{224EC9A0-1F53-40F4-8CD6-FBC1BD8B8173}"/>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5" name="Freeform: Shape 704">
                <a:extLst>
                  <a:ext uri="{FF2B5EF4-FFF2-40B4-BE49-F238E27FC236}">
                    <a16:creationId xmlns:a16="http://schemas.microsoft.com/office/drawing/2014/main" id="{ED6431F1-2318-4125-BDDD-6719C66DE704}"/>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6" name="Freeform: Shape 705">
                <a:extLst>
                  <a:ext uri="{FF2B5EF4-FFF2-40B4-BE49-F238E27FC236}">
                    <a16:creationId xmlns:a16="http://schemas.microsoft.com/office/drawing/2014/main" id="{D7E0847F-3757-4CEE-8E8D-3ECF63EE5274}"/>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7" name="Freeform: Shape 706">
                <a:extLst>
                  <a:ext uri="{FF2B5EF4-FFF2-40B4-BE49-F238E27FC236}">
                    <a16:creationId xmlns:a16="http://schemas.microsoft.com/office/drawing/2014/main" id="{CC5C9945-A101-4A14-82D8-9ED48F4977DB}"/>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8" name="Freeform: Shape 707">
                <a:extLst>
                  <a:ext uri="{FF2B5EF4-FFF2-40B4-BE49-F238E27FC236}">
                    <a16:creationId xmlns:a16="http://schemas.microsoft.com/office/drawing/2014/main" id="{D7D18F81-C5EC-42D4-94AD-F709DF6EDD80}"/>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9" name="Freeform: Shape 708">
                <a:extLst>
                  <a:ext uri="{FF2B5EF4-FFF2-40B4-BE49-F238E27FC236}">
                    <a16:creationId xmlns:a16="http://schemas.microsoft.com/office/drawing/2014/main" id="{63A5047C-9A82-4B5E-8FA1-FB3178D5A740}"/>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0" name="Freeform: Shape 709">
                <a:extLst>
                  <a:ext uri="{FF2B5EF4-FFF2-40B4-BE49-F238E27FC236}">
                    <a16:creationId xmlns:a16="http://schemas.microsoft.com/office/drawing/2014/main" id="{A1E87947-1464-423A-B3C2-43000D454F45}"/>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1" name="Freeform: Shape 710">
                <a:extLst>
                  <a:ext uri="{FF2B5EF4-FFF2-40B4-BE49-F238E27FC236}">
                    <a16:creationId xmlns:a16="http://schemas.microsoft.com/office/drawing/2014/main" id="{A20E0BFE-90BE-4A3B-933D-F9EE00154D52}"/>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2" name="Freeform: Shape 711">
                <a:extLst>
                  <a:ext uri="{FF2B5EF4-FFF2-40B4-BE49-F238E27FC236}">
                    <a16:creationId xmlns:a16="http://schemas.microsoft.com/office/drawing/2014/main" id="{F2A1D97F-5A2A-4442-8952-952694DF8F11}"/>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3" name="Freeform: Shape 712">
                <a:extLst>
                  <a:ext uri="{FF2B5EF4-FFF2-40B4-BE49-F238E27FC236}">
                    <a16:creationId xmlns:a16="http://schemas.microsoft.com/office/drawing/2014/main" id="{CB3AF848-BDE8-4B82-ADB7-A9C2335C88F6}"/>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4" name="Freeform: Shape 713">
                <a:extLst>
                  <a:ext uri="{FF2B5EF4-FFF2-40B4-BE49-F238E27FC236}">
                    <a16:creationId xmlns:a16="http://schemas.microsoft.com/office/drawing/2014/main" id="{41E28A05-B34E-4A45-98A9-77192A8429FB}"/>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5" name="Freeform: Shape 714">
                <a:extLst>
                  <a:ext uri="{FF2B5EF4-FFF2-40B4-BE49-F238E27FC236}">
                    <a16:creationId xmlns:a16="http://schemas.microsoft.com/office/drawing/2014/main" id="{4E711A31-F83C-4556-B55A-B95F6FBED482}"/>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6" name="Freeform: Shape 715">
                <a:extLst>
                  <a:ext uri="{FF2B5EF4-FFF2-40B4-BE49-F238E27FC236}">
                    <a16:creationId xmlns:a16="http://schemas.microsoft.com/office/drawing/2014/main" id="{0ECE4D4B-8FC3-423D-9805-905F5A1BB07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7" name="Freeform: Shape 716">
                <a:extLst>
                  <a:ext uri="{FF2B5EF4-FFF2-40B4-BE49-F238E27FC236}">
                    <a16:creationId xmlns:a16="http://schemas.microsoft.com/office/drawing/2014/main" id="{69F2FBA4-5DD1-431A-8073-76EA13299668}"/>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8" name="Freeform: Shape 717">
                <a:extLst>
                  <a:ext uri="{FF2B5EF4-FFF2-40B4-BE49-F238E27FC236}">
                    <a16:creationId xmlns:a16="http://schemas.microsoft.com/office/drawing/2014/main" id="{28F06D47-DFDC-4C60-8996-7C8AB95516E3}"/>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9" name="Freeform: Shape 718">
                <a:extLst>
                  <a:ext uri="{FF2B5EF4-FFF2-40B4-BE49-F238E27FC236}">
                    <a16:creationId xmlns:a16="http://schemas.microsoft.com/office/drawing/2014/main" id="{50C61B22-B543-4111-B72B-B058E66A13CC}"/>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0" name="Freeform: Shape 719">
                <a:extLst>
                  <a:ext uri="{FF2B5EF4-FFF2-40B4-BE49-F238E27FC236}">
                    <a16:creationId xmlns:a16="http://schemas.microsoft.com/office/drawing/2014/main" id="{527BBB44-BD93-4D18-95CA-BA78758779E7}"/>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1" name="Freeform: Shape 720">
                <a:extLst>
                  <a:ext uri="{FF2B5EF4-FFF2-40B4-BE49-F238E27FC236}">
                    <a16:creationId xmlns:a16="http://schemas.microsoft.com/office/drawing/2014/main" id="{64D1C651-4F3F-4912-A242-22C68977D0B0}"/>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2" name="Freeform: Shape 721">
                <a:extLst>
                  <a:ext uri="{FF2B5EF4-FFF2-40B4-BE49-F238E27FC236}">
                    <a16:creationId xmlns:a16="http://schemas.microsoft.com/office/drawing/2014/main" id="{249C2385-1B07-496E-A7A5-912D6A950D34}"/>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0" name="Group 569">
              <a:extLst>
                <a:ext uri="{FF2B5EF4-FFF2-40B4-BE49-F238E27FC236}">
                  <a16:creationId xmlns:a16="http://schemas.microsoft.com/office/drawing/2014/main" id="{66A6104D-B81D-4C41-8210-115E3C6B9543}"/>
                </a:ext>
              </a:extLst>
            </p:cNvPr>
            <p:cNvGrpSpPr/>
            <p:nvPr userDrawn="1"/>
          </p:nvGrpSpPr>
          <p:grpSpPr>
            <a:xfrm>
              <a:off x="4835470" y="2976536"/>
              <a:ext cx="1854509" cy="636271"/>
              <a:chOff x="4835470" y="2976536"/>
              <a:chExt cx="1854509" cy="636271"/>
            </a:xfrm>
          </p:grpSpPr>
          <p:sp>
            <p:nvSpPr>
              <p:cNvPr id="651" name="Freeform: Shape 650">
                <a:extLst>
                  <a:ext uri="{FF2B5EF4-FFF2-40B4-BE49-F238E27FC236}">
                    <a16:creationId xmlns:a16="http://schemas.microsoft.com/office/drawing/2014/main" id="{ED630D6D-C559-45D5-BF8D-48B0B5D18EC2}"/>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AD32665A-29C7-4443-B91D-9F8122BC8CFD}"/>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3" name="Freeform: Shape 652">
                <a:extLst>
                  <a:ext uri="{FF2B5EF4-FFF2-40B4-BE49-F238E27FC236}">
                    <a16:creationId xmlns:a16="http://schemas.microsoft.com/office/drawing/2014/main" id="{1A79125B-2F35-4435-9636-830BFF70CDF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54" name="Group 653">
                <a:extLst>
                  <a:ext uri="{FF2B5EF4-FFF2-40B4-BE49-F238E27FC236}">
                    <a16:creationId xmlns:a16="http://schemas.microsoft.com/office/drawing/2014/main" id="{0D47F282-4041-49D8-B970-081469F6E8FC}"/>
                  </a:ext>
                </a:extLst>
              </p:cNvPr>
              <p:cNvGrpSpPr/>
              <p:nvPr/>
            </p:nvGrpSpPr>
            <p:grpSpPr>
              <a:xfrm>
                <a:off x="4835470" y="2976536"/>
                <a:ext cx="1854509" cy="635000"/>
                <a:chOff x="4835470" y="2976536"/>
                <a:chExt cx="1854509" cy="635000"/>
              </a:xfrm>
            </p:grpSpPr>
            <p:sp>
              <p:nvSpPr>
                <p:cNvPr id="663" name="Freeform: Shape 662">
                  <a:extLst>
                    <a:ext uri="{FF2B5EF4-FFF2-40B4-BE49-F238E27FC236}">
                      <a16:creationId xmlns:a16="http://schemas.microsoft.com/office/drawing/2014/main" id="{B2D13D88-08EE-4672-8247-0E10528092CC}"/>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4" name="Freeform: Shape 663">
                  <a:extLst>
                    <a:ext uri="{FF2B5EF4-FFF2-40B4-BE49-F238E27FC236}">
                      <a16:creationId xmlns:a16="http://schemas.microsoft.com/office/drawing/2014/main" id="{A205C3FC-0924-40E1-A6BC-E8398860F393}"/>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65" name="Group 664">
                  <a:extLst>
                    <a:ext uri="{FF2B5EF4-FFF2-40B4-BE49-F238E27FC236}">
                      <a16:creationId xmlns:a16="http://schemas.microsoft.com/office/drawing/2014/main" id="{CC250C42-8508-42F8-9C4A-1969C70B6F12}"/>
                    </a:ext>
                  </a:extLst>
                </p:cNvPr>
                <p:cNvGrpSpPr/>
                <p:nvPr/>
              </p:nvGrpSpPr>
              <p:grpSpPr>
                <a:xfrm>
                  <a:off x="4835779" y="2976536"/>
                  <a:ext cx="1854200" cy="635000"/>
                  <a:chOff x="4835779" y="2976536"/>
                  <a:chExt cx="1854200" cy="635000"/>
                </a:xfrm>
              </p:grpSpPr>
              <p:sp>
                <p:nvSpPr>
                  <p:cNvPr id="666" name="Freeform: Shape 665">
                    <a:extLst>
                      <a:ext uri="{FF2B5EF4-FFF2-40B4-BE49-F238E27FC236}">
                        <a16:creationId xmlns:a16="http://schemas.microsoft.com/office/drawing/2014/main" id="{54BF3803-7961-4204-B782-8A1CD4543B1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7" name="Freeform: Shape 666">
                    <a:extLst>
                      <a:ext uri="{FF2B5EF4-FFF2-40B4-BE49-F238E27FC236}">
                        <a16:creationId xmlns:a16="http://schemas.microsoft.com/office/drawing/2014/main" id="{0EBCCE33-1E66-4CC6-9209-5D5FF3F33D3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8" name="Freeform: Shape 667">
                    <a:extLst>
                      <a:ext uri="{FF2B5EF4-FFF2-40B4-BE49-F238E27FC236}">
                        <a16:creationId xmlns:a16="http://schemas.microsoft.com/office/drawing/2014/main" id="{B78BCAB3-B81C-4C14-97A6-8102E03A8CAF}"/>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9" name="Freeform: Shape 668">
                    <a:extLst>
                      <a:ext uri="{FF2B5EF4-FFF2-40B4-BE49-F238E27FC236}">
                        <a16:creationId xmlns:a16="http://schemas.microsoft.com/office/drawing/2014/main" id="{11698BFD-D266-468D-B566-07938F4F0DA4}"/>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0" name="Freeform: Shape 669">
                    <a:extLst>
                      <a:ext uri="{FF2B5EF4-FFF2-40B4-BE49-F238E27FC236}">
                        <a16:creationId xmlns:a16="http://schemas.microsoft.com/office/drawing/2014/main" id="{A4CDE36D-D132-400B-BCB0-BF37FC2CF3F4}"/>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1" name="Freeform: Shape 670">
                    <a:extLst>
                      <a:ext uri="{FF2B5EF4-FFF2-40B4-BE49-F238E27FC236}">
                        <a16:creationId xmlns:a16="http://schemas.microsoft.com/office/drawing/2014/main" id="{791054C7-4ED3-4656-9EC9-3129CD279BFD}"/>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2" name="Freeform: Shape 671">
                    <a:extLst>
                      <a:ext uri="{FF2B5EF4-FFF2-40B4-BE49-F238E27FC236}">
                        <a16:creationId xmlns:a16="http://schemas.microsoft.com/office/drawing/2014/main" id="{72DF42CF-5DE4-44AD-9351-5E4E301349E6}"/>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3" name="Freeform: Shape 672">
                    <a:extLst>
                      <a:ext uri="{FF2B5EF4-FFF2-40B4-BE49-F238E27FC236}">
                        <a16:creationId xmlns:a16="http://schemas.microsoft.com/office/drawing/2014/main" id="{0579999D-D7E3-4CB9-A40E-91F84D0AAB19}"/>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4" name="Freeform: Shape 673">
                    <a:extLst>
                      <a:ext uri="{FF2B5EF4-FFF2-40B4-BE49-F238E27FC236}">
                        <a16:creationId xmlns:a16="http://schemas.microsoft.com/office/drawing/2014/main" id="{36E5A963-8160-44C7-B334-3AEF56F28270}"/>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5" name="Freeform: Shape 674">
                    <a:extLst>
                      <a:ext uri="{FF2B5EF4-FFF2-40B4-BE49-F238E27FC236}">
                        <a16:creationId xmlns:a16="http://schemas.microsoft.com/office/drawing/2014/main" id="{DBCECE41-CD06-43E2-9D98-CC8CCB2C175A}"/>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6" name="Freeform: Shape 675">
                    <a:extLst>
                      <a:ext uri="{FF2B5EF4-FFF2-40B4-BE49-F238E27FC236}">
                        <a16:creationId xmlns:a16="http://schemas.microsoft.com/office/drawing/2014/main" id="{A2155F22-EDD5-427A-A033-41FEF969D1A6}"/>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7" name="Freeform: Shape 676">
                    <a:extLst>
                      <a:ext uri="{FF2B5EF4-FFF2-40B4-BE49-F238E27FC236}">
                        <a16:creationId xmlns:a16="http://schemas.microsoft.com/office/drawing/2014/main" id="{F413BA4C-1A81-4C12-AF08-2D29412C77B0}"/>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8" name="Freeform: Shape 677">
                    <a:extLst>
                      <a:ext uri="{FF2B5EF4-FFF2-40B4-BE49-F238E27FC236}">
                        <a16:creationId xmlns:a16="http://schemas.microsoft.com/office/drawing/2014/main" id="{18114691-EA5F-4926-A41A-FC902A67F67B}"/>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9" name="Freeform: Shape 678">
                    <a:extLst>
                      <a:ext uri="{FF2B5EF4-FFF2-40B4-BE49-F238E27FC236}">
                        <a16:creationId xmlns:a16="http://schemas.microsoft.com/office/drawing/2014/main" id="{1C853F59-A2AF-4AEA-BBEB-EDBD769B4F86}"/>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0" name="Freeform: Shape 679">
                    <a:extLst>
                      <a:ext uri="{FF2B5EF4-FFF2-40B4-BE49-F238E27FC236}">
                        <a16:creationId xmlns:a16="http://schemas.microsoft.com/office/drawing/2014/main" id="{A06DD6BA-7EC0-4ABF-B415-54C272D5AA3B}"/>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1" name="Freeform: Shape 680">
                    <a:extLst>
                      <a:ext uri="{FF2B5EF4-FFF2-40B4-BE49-F238E27FC236}">
                        <a16:creationId xmlns:a16="http://schemas.microsoft.com/office/drawing/2014/main" id="{310FA600-65F3-4E50-AF53-194427D2EC7B}"/>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2" name="Freeform: Shape 681">
                    <a:extLst>
                      <a:ext uri="{FF2B5EF4-FFF2-40B4-BE49-F238E27FC236}">
                        <a16:creationId xmlns:a16="http://schemas.microsoft.com/office/drawing/2014/main" id="{7CAB84D2-913D-4769-B2CE-596ED32DC17A}"/>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3" name="Freeform: Shape 682">
                    <a:extLst>
                      <a:ext uri="{FF2B5EF4-FFF2-40B4-BE49-F238E27FC236}">
                        <a16:creationId xmlns:a16="http://schemas.microsoft.com/office/drawing/2014/main" id="{AFD364FF-44CB-4424-ADAD-331A3FFC8D7D}"/>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4" name="Freeform: Shape 683">
                    <a:extLst>
                      <a:ext uri="{FF2B5EF4-FFF2-40B4-BE49-F238E27FC236}">
                        <a16:creationId xmlns:a16="http://schemas.microsoft.com/office/drawing/2014/main" id="{0F1D2CC6-8C38-4B23-9E65-C6AD5CF8B8D7}"/>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5" name="Freeform: Shape 684">
                    <a:extLst>
                      <a:ext uri="{FF2B5EF4-FFF2-40B4-BE49-F238E27FC236}">
                        <a16:creationId xmlns:a16="http://schemas.microsoft.com/office/drawing/2014/main" id="{913F2C64-8A2E-45D3-B407-53772704B64B}"/>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655" name="Freeform: Shape 654">
                <a:extLst>
                  <a:ext uri="{FF2B5EF4-FFF2-40B4-BE49-F238E27FC236}">
                    <a16:creationId xmlns:a16="http://schemas.microsoft.com/office/drawing/2014/main" id="{1850C3FF-AD8E-4D48-BA84-B18366494503}"/>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8E8143BD-8E87-4449-A6DF-A4993B4675CC}"/>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ED7C3987-3815-4536-ABAD-709182AECCAF}"/>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0486A784-4BA7-44F1-A6BF-91B0FCF6B1CA}"/>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C7CAA8DB-A568-4AA0-9746-25BD884C62AC}"/>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D1B1398B-20AD-414E-8ECA-7D806D48B89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1" name="Freeform: Shape 660">
                <a:extLst>
                  <a:ext uri="{FF2B5EF4-FFF2-40B4-BE49-F238E27FC236}">
                    <a16:creationId xmlns:a16="http://schemas.microsoft.com/office/drawing/2014/main" id="{2532B985-ACF0-4FC5-A19F-2A16E9D0D7D1}"/>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2" name="Freeform: Shape 661">
                <a:extLst>
                  <a:ext uri="{FF2B5EF4-FFF2-40B4-BE49-F238E27FC236}">
                    <a16:creationId xmlns:a16="http://schemas.microsoft.com/office/drawing/2014/main" id="{5C1ED47A-AF28-4401-89F3-288A3300374A}"/>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1" name="Group 570">
              <a:extLst>
                <a:ext uri="{FF2B5EF4-FFF2-40B4-BE49-F238E27FC236}">
                  <a16:creationId xmlns:a16="http://schemas.microsoft.com/office/drawing/2014/main" id="{E1562BA4-356B-4038-8944-8EC500748AB2}"/>
                </a:ext>
              </a:extLst>
            </p:cNvPr>
            <p:cNvGrpSpPr/>
            <p:nvPr userDrawn="1"/>
          </p:nvGrpSpPr>
          <p:grpSpPr>
            <a:xfrm>
              <a:off x="5795150" y="2060543"/>
              <a:ext cx="266700" cy="215900"/>
              <a:chOff x="5795150" y="2060543"/>
              <a:chExt cx="266700" cy="215900"/>
            </a:xfrm>
          </p:grpSpPr>
          <p:sp>
            <p:nvSpPr>
              <p:cNvPr id="644" name="Freeform: Shape 643">
                <a:extLst>
                  <a:ext uri="{FF2B5EF4-FFF2-40B4-BE49-F238E27FC236}">
                    <a16:creationId xmlns:a16="http://schemas.microsoft.com/office/drawing/2014/main" id="{E854B175-3A6B-4785-BB05-6690E8C9F632}"/>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5" name="Freeform: Shape 644">
                <a:extLst>
                  <a:ext uri="{FF2B5EF4-FFF2-40B4-BE49-F238E27FC236}">
                    <a16:creationId xmlns:a16="http://schemas.microsoft.com/office/drawing/2014/main" id="{BEC293C0-D545-4C19-B190-BF653B9FD391}"/>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D24997FC-51BD-472B-9A96-F7A013D66E8D}"/>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CB4AF728-8109-4912-A5E3-9F465ABDF3F3}"/>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5256BE38-2D88-46FA-8788-026C2855B24B}"/>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63B016B3-51DA-494E-847D-0C98A80C634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E3DE458C-D311-4BDB-81C9-CD63AC2F66D0}"/>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2" name="Group 571">
              <a:extLst>
                <a:ext uri="{FF2B5EF4-FFF2-40B4-BE49-F238E27FC236}">
                  <a16:creationId xmlns:a16="http://schemas.microsoft.com/office/drawing/2014/main" id="{A5B2A8AD-FFAF-4C9C-AF52-B3125392BFDB}"/>
                </a:ext>
              </a:extLst>
            </p:cNvPr>
            <p:cNvGrpSpPr/>
            <p:nvPr userDrawn="1"/>
          </p:nvGrpSpPr>
          <p:grpSpPr>
            <a:xfrm>
              <a:off x="5792217" y="2890139"/>
              <a:ext cx="281942" cy="140888"/>
              <a:chOff x="5792217" y="2890139"/>
              <a:chExt cx="281942" cy="140888"/>
            </a:xfrm>
          </p:grpSpPr>
          <p:sp>
            <p:nvSpPr>
              <p:cNvPr id="637" name="Freeform: Shape 636">
                <a:extLst>
                  <a:ext uri="{FF2B5EF4-FFF2-40B4-BE49-F238E27FC236}">
                    <a16:creationId xmlns:a16="http://schemas.microsoft.com/office/drawing/2014/main" id="{7272876A-35EF-441D-98EF-A8E9A1FA50D2}"/>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A205E414-6632-45CF-ACFF-725677F77172}"/>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A6A43B67-581E-4838-A692-DED6196C66EE}"/>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E0666A5A-0B51-4177-9B27-BE2F923F8574}"/>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DFDB26B1-9B75-44B8-910A-4A2C9B37E5F5}"/>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ED98426B-BB93-42A4-93F7-9726D0B87291}"/>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20B8E3DE-C9F8-4B5B-9D64-FAAE8D7D2456}"/>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3" name="Group 572">
              <a:extLst>
                <a:ext uri="{FF2B5EF4-FFF2-40B4-BE49-F238E27FC236}">
                  <a16:creationId xmlns:a16="http://schemas.microsoft.com/office/drawing/2014/main" id="{DDCAD030-F939-4F7C-A91B-202283A2574A}"/>
                </a:ext>
              </a:extLst>
            </p:cNvPr>
            <p:cNvGrpSpPr/>
            <p:nvPr userDrawn="1"/>
          </p:nvGrpSpPr>
          <p:grpSpPr>
            <a:xfrm>
              <a:off x="5780786" y="3479038"/>
              <a:ext cx="276607" cy="172593"/>
              <a:chOff x="5780786" y="3479038"/>
              <a:chExt cx="276607" cy="172593"/>
            </a:xfrm>
          </p:grpSpPr>
          <p:sp>
            <p:nvSpPr>
              <p:cNvPr id="630" name="Freeform: Shape 629">
                <a:extLst>
                  <a:ext uri="{FF2B5EF4-FFF2-40B4-BE49-F238E27FC236}">
                    <a16:creationId xmlns:a16="http://schemas.microsoft.com/office/drawing/2014/main" id="{D07CA1A6-0BA9-4FFC-990B-A524266C4859}"/>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68602EF1-6F25-41EF-A045-F126EC896AA8}"/>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DB40564A-61FE-4458-B645-123B9E48951C}"/>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D7D811A2-412B-4771-A965-075DAB489637}"/>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34350595-2488-4F48-968F-77A26E06D507}"/>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C5E0BC28-1438-4351-98C5-11E3BF4B12CC}"/>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E0079EF1-8EF8-4D59-9C98-F6C6B1A806CD}"/>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4" name="Group 573">
              <a:extLst>
                <a:ext uri="{FF2B5EF4-FFF2-40B4-BE49-F238E27FC236}">
                  <a16:creationId xmlns:a16="http://schemas.microsoft.com/office/drawing/2014/main" id="{95AC537C-65F4-4885-9C47-72A5A9C94A4D}"/>
                </a:ext>
              </a:extLst>
            </p:cNvPr>
            <p:cNvGrpSpPr/>
            <p:nvPr userDrawn="1"/>
          </p:nvGrpSpPr>
          <p:grpSpPr>
            <a:xfrm>
              <a:off x="5780531" y="4291711"/>
              <a:ext cx="288418" cy="508000"/>
              <a:chOff x="5780531" y="4291711"/>
              <a:chExt cx="288418" cy="508000"/>
            </a:xfrm>
          </p:grpSpPr>
          <p:sp>
            <p:nvSpPr>
              <p:cNvPr id="617" name="Freeform: Shape 616">
                <a:extLst>
                  <a:ext uri="{FF2B5EF4-FFF2-40B4-BE49-F238E27FC236}">
                    <a16:creationId xmlns:a16="http://schemas.microsoft.com/office/drawing/2014/main" id="{6B870A54-D813-4067-B9A4-7C93D7DCA309}"/>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67E397B9-6DCC-4550-98FC-D888946C5576}"/>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F4288171-073A-469B-85E9-81A00000EF6E}"/>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5FEAF64E-52F5-4B5E-9B23-5771EC15B602}"/>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59E839C1-6D5B-406C-BA86-CA074CC2261A}"/>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55F6D5BE-05AB-49DB-A6D6-105019AA639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759BB5F2-42CB-47EC-956C-5E6CE0C3ED6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4BE8CF84-8AA7-4D50-978B-6EB7145C4864}"/>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69D1CABD-8C53-4A86-B98B-CA300C512E49}"/>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FB0EF869-AD7F-42CE-9717-738B9E8C8BE8}"/>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683863F9-95B8-4CF4-8A7C-57CEF642341E}"/>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908AFF09-8CEC-489B-8A87-08317C7444DD}"/>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E7298749-3652-4113-9EFB-3B75BB4180F6}"/>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5" name="Group 574">
              <a:extLst>
                <a:ext uri="{FF2B5EF4-FFF2-40B4-BE49-F238E27FC236}">
                  <a16:creationId xmlns:a16="http://schemas.microsoft.com/office/drawing/2014/main" id="{7553F44F-33C1-48AB-A5E1-4390242B9F32}"/>
                </a:ext>
              </a:extLst>
            </p:cNvPr>
            <p:cNvGrpSpPr/>
            <p:nvPr userDrawn="1"/>
          </p:nvGrpSpPr>
          <p:grpSpPr>
            <a:xfrm>
              <a:off x="5345938" y="3795650"/>
              <a:ext cx="1308481" cy="296445"/>
              <a:chOff x="4009453" y="2846737"/>
              <a:chExt cx="981361" cy="222334"/>
            </a:xfrm>
          </p:grpSpPr>
          <p:sp>
            <p:nvSpPr>
              <p:cNvPr id="609" name="Freeform: Shape 608">
                <a:extLst>
                  <a:ext uri="{FF2B5EF4-FFF2-40B4-BE49-F238E27FC236}">
                    <a16:creationId xmlns:a16="http://schemas.microsoft.com/office/drawing/2014/main" id="{5B170E5F-913B-41CD-A61C-122567A3E07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41A7A59E-9552-4B6E-8B11-79AF85963DB7}"/>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562DA200-11AA-4B4F-A94F-AC6E6BA7A76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B8D932C8-95BB-40E6-B758-D444B81C34BC}"/>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AB3DCA88-362E-4A6B-A434-63C19FC5C6A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C0344C1C-2351-40EB-9FDB-0BD05B610DE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26C793BB-8633-4307-8022-804EE4752583}"/>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E3A315FB-814D-4CAF-81C6-433AB115EAFE}"/>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6" name="Group 575">
              <a:extLst>
                <a:ext uri="{FF2B5EF4-FFF2-40B4-BE49-F238E27FC236}">
                  <a16:creationId xmlns:a16="http://schemas.microsoft.com/office/drawing/2014/main" id="{EBAF51A9-DCC8-44F5-958D-268C0EAC4C1C}"/>
                </a:ext>
              </a:extLst>
            </p:cNvPr>
            <p:cNvGrpSpPr/>
            <p:nvPr userDrawn="1"/>
          </p:nvGrpSpPr>
          <p:grpSpPr>
            <a:xfrm>
              <a:off x="5084318" y="3575194"/>
              <a:ext cx="2266359" cy="790305"/>
              <a:chOff x="5084318" y="3575194"/>
              <a:chExt cx="2266359" cy="790305"/>
            </a:xfrm>
          </p:grpSpPr>
          <p:sp>
            <p:nvSpPr>
              <p:cNvPr id="577" name="Freeform: Shape 576">
                <a:extLst>
                  <a:ext uri="{FF2B5EF4-FFF2-40B4-BE49-F238E27FC236}">
                    <a16:creationId xmlns:a16="http://schemas.microsoft.com/office/drawing/2014/main" id="{BCC43310-439F-41EE-B4D6-F116DDD673C1}"/>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78" name="Group 577">
                <a:extLst>
                  <a:ext uri="{FF2B5EF4-FFF2-40B4-BE49-F238E27FC236}">
                    <a16:creationId xmlns:a16="http://schemas.microsoft.com/office/drawing/2014/main" id="{787039D9-6407-4559-915D-ECDE49CAE812}"/>
                  </a:ext>
                </a:extLst>
              </p:cNvPr>
              <p:cNvGrpSpPr/>
              <p:nvPr/>
            </p:nvGrpSpPr>
            <p:grpSpPr>
              <a:xfrm>
                <a:off x="5084318" y="3589147"/>
                <a:ext cx="2235327" cy="776352"/>
                <a:chOff x="5084318" y="3589147"/>
                <a:chExt cx="2235327" cy="776352"/>
              </a:xfrm>
            </p:grpSpPr>
            <p:sp>
              <p:nvSpPr>
                <p:cNvPr id="579" name="Freeform: Shape 578">
                  <a:extLst>
                    <a:ext uri="{FF2B5EF4-FFF2-40B4-BE49-F238E27FC236}">
                      <a16:creationId xmlns:a16="http://schemas.microsoft.com/office/drawing/2014/main" id="{8EBB7100-F56A-4FC9-B54E-99B887F7BDB7}"/>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A9EC701C-7693-4D81-BAC7-DC6F200F61E3}"/>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9996E2D7-CC6A-4459-B4FD-2756E5234122}"/>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5FC6C6C7-735F-440A-B67E-4D6848948AAA}"/>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B24B4E1-88DA-42B0-9B30-039BC323B2CE}"/>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04BCC70D-D214-43D7-8BF9-EABDE2A7C791}"/>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5256BB2A-D1B8-469F-8878-8FF2838F95B1}"/>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58A186F4-4D58-4C15-9DF7-92068D480949}"/>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A5B7124-DC0E-4F35-939F-241E2FB02AC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30280B6A-EFDB-47AF-884D-67542BC7955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62E9D7AD-CE6E-4291-AD84-C6247157EC19}"/>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6CD14C1-ACFA-41B2-96A4-DFCF17603D4C}"/>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616B6AF9-4FB8-450E-A1E7-D729521C5CA6}"/>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40CCCB30-759B-4362-B002-8B0DAB83162C}"/>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33C232A7-A453-4AE8-87B0-A388424259D3}"/>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8950C691-725F-475D-A74F-0F00A0F674B3}"/>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73192799-D676-4EF5-B39D-7525BAFB5AAF}"/>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BDCA1A93-5ECB-4795-BDDB-64189FA50CB5}"/>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CE561D1E-1CA6-47C6-8C92-0A9D9E7ECF15}"/>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835B040C-2156-47E7-8E95-9D6EC3D6FE17}"/>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E37471F9-F00D-4085-88D5-01874548015B}"/>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CDB819A1-3B2F-400D-A7C2-3BFDFE01363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BF4D9398-74B4-4BFB-B8D8-D7A93AB8D5E0}"/>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1A8FCD9A-7C3D-48D3-88EE-A68B8D7EA183}"/>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1B3D603-E68E-4970-8E13-DC3E282711B5}"/>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855C9833-0C50-40FC-A4DB-8688FBD0E15A}"/>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F29F35A5-C030-4D73-8DBC-DC9852AE614F}"/>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D0580A76-1728-4731-AC6C-8795C6A7F353}"/>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DE91CA8B-D6BA-44CB-BFDE-715924E3547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1142BCB1-4BA5-444F-9FA9-48182131B28E}"/>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2821947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2282949"/>
            <a:ext cx="9648448" cy="1362075"/>
          </a:xfrm>
        </p:spPr>
        <p:txBody>
          <a:bodyPr anchor="t"/>
          <a:lstStyle>
            <a:lvl1pPr algn="ctr">
              <a:defRPr sz="4267" b="1" i="0" cap="none" baseline="0">
                <a:solidFill>
                  <a:schemeClr val="tx2"/>
                </a:solidFill>
                <a:latin typeface="Arial" panose="020B0604020202020204" pitchFamily="34" charset="0"/>
              </a:defRPr>
            </a:lvl1pPr>
          </a:lstStyle>
          <a:p>
            <a:r>
              <a:rPr lang="en-US" dirty="0"/>
              <a:t>Click to edit divider title</a:t>
            </a:r>
            <a:endParaRPr lang="en-GB" dirty="0"/>
          </a:p>
        </p:txBody>
      </p:sp>
      <p:sp>
        <p:nvSpPr>
          <p:cNvPr id="4" name="Date Placeholder 3"/>
          <p:cNvSpPr>
            <a:spLocks noGrp="1"/>
          </p:cNvSpPr>
          <p:nvPr>
            <p:ph type="dt" sz="half" idx="10"/>
          </p:nvPr>
        </p:nvSpPr>
        <p:spPr/>
        <p:txBody>
          <a:bodyPr/>
          <a:lstStyle>
            <a:lvl1pPr>
              <a:defRPr sz="1067">
                <a:solidFill>
                  <a:srgbClr val="02205F"/>
                </a:solidFill>
              </a:defRPr>
            </a:lvl1pPr>
          </a:lstStyle>
          <a:p>
            <a:fld id="{6F8DA538-61A1-473D-AFEB-310DDDA7EC96}" type="datetime1">
              <a:rPr lang="en-GB" smtClean="0"/>
              <a:pPr/>
              <a:t>07/05/2019</a:t>
            </a:fld>
            <a:endParaRPr lang="en-GB" dirty="0"/>
          </a:p>
        </p:txBody>
      </p:sp>
      <p:sp>
        <p:nvSpPr>
          <p:cNvPr id="6" name="Slide Number Placeholder 5"/>
          <p:cNvSpPr>
            <a:spLocks noGrp="1"/>
          </p:cNvSpPr>
          <p:nvPr>
            <p:ph type="sldNum" sz="quarter" idx="12"/>
          </p:nvPr>
        </p:nvSpPr>
        <p:spPr/>
        <p:txBody>
          <a:bodyPr/>
          <a:lstStyle>
            <a:lvl1pPr>
              <a:defRPr sz="1067">
                <a:solidFill>
                  <a:srgbClr val="02205F"/>
                </a:solidFill>
              </a:defRPr>
            </a:lvl1pPr>
          </a:lstStyle>
          <a:p>
            <a:fld id="{EB85B6A0-9B80-4880-B7B6-C57A2B42DEC5}" type="slidenum">
              <a:rPr lang="en-GB" smtClean="0"/>
              <a:pPr/>
              <a:t>‹#›</a:t>
            </a:fld>
            <a:endParaRPr lang="en-GB" dirty="0"/>
          </a:p>
        </p:txBody>
      </p:sp>
      <p:pic>
        <p:nvPicPr>
          <p:cNvPr id="35" name="Picture 34">
            <a:extLst>
              <a:ext uri="{FF2B5EF4-FFF2-40B4-BE49-F238E27FC236}">
                <a16:creationId xmlns:a16="http://schemas.microsoft.com/office/drawing/2014/main" id="{7D0B1A66-8B4C-4194-BC35-2A7B3D3546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566" name="Group 565">
            <a:extLst>
              <a:ext uri="{FF2B5EF4-FFF2-40B4-BE49-F238E27FC236}">
                <a16:creationId xmlns:a16="http://schemas.microsoft.com/office/drawing/2014/main" id="{E0E5CC72-8F4B-4916-B566-61203828AD4A}"/>
              </a:ext>
            </a:extLst>
          </p:cNvPr>
          <p:cNvGrpSpPr>
            <a:grpSpLocks noChangeAspect="1"/>
          </p:cNvGrpSpPr>
          <p:nvPr userDrawn="1"/>
        </p:nvGrpSpPr>
        <p:grpSpPr>
          <a:xfrm>
            <a:off x="11026800" y="5742000"/>
            <a:ext cx="707410" cy="770400"/>
            <a:chOff x="4835470" y="2060543"/>
            <a:chExt cx="2515207" cy="2739168"/>
          </a:xfrm>
        </p:grpSpPr>
        <p:grpSp>
          <p:nvGrpSpPr>
            <p:cNvPr id="567" name="Group 566">
              <a:extLst>
                <a:ext uri="{FF2B5EF4-FFF2-40B4-BE49-F238E27FC236}">
                  <a16:creationId xmlns:a16="http://schemas.microsoft.com/office/drawing/2014/main" id="{4E9331D2-5C35-4242-84A3-58F89400474B}"/>
                </a:ext>
              </a:extLst>
            </p:cNvPr>
            <p:cNvGrpSpPr/>
            <p:nvPr userDrawn="1"/>
          </p:nvGrpSpPr>
          <p:grpSpPr>
            <a:xfrm>
              <a:off x="4933061" y="3074161"/>
              <a:ext cx="1841500" cy="622300"/>
              <a:chOff x="4933061" y="3074161"/>
              <a:chExt cx="1841500" cy="622300"/>
            </a:xfrm>
          </p:grpSpPr>
          <p:sp>
            <p:nvSpPr>
              <p:cNvPr id="731" name="Freeform: Shape 730">
                <a:extLst>
                  <a:ext uri="{FF2B5EF4-FFF2-40B4-BE49-F238E27FC236}">
                    <a16:creationId xmlns:a16="http://schemas.microsoft.com/office/drawing/2014/main" id="{65912094-9AE9-40C2-9B86-D6A1BFE41B57}"/>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732" name="Group 731">
                <a:extLst>
                  <a:ext uri="{FF2B5EF4-FFF2-40B4-BE49-F238E27FC236}">
                    <a16:creationId xmlns:a16="http://schemas.microsoft.com/office/drawing/2014/main" id="{A137C6B9-DC47-4106-B677-6867663BE792}"/>
                  </a:ext>
                </a:extLst>
              </p:cNvPr>
              <p:cNvGrpSpPr/>
              <p:nvPr/>
            </p:nvGrpSpPr>
            <p:grpSpPr>
              <a:xfrm>
                <a:off x="5142118" y="3142562"/>
                <a:ext cx="937526" cy="248931"/>
                <a:chOff x="1086121" y="389589"/>
                <a:chExt cx="556597" cy="147787"/>
              </a:xfrm>
            </p:grpSpPr>
            <p:sp>
              <p:nvSpPr>
                <p:cNvPr id="733" name="Freeform: Shape 732">
                  <a:extLst>
                    <a:ext uri="{FF2B5EF4-FFF2-40B4-BE49-F238E27FC236}">
                      <a16:creationId xmlns:a16="http://schemas.microsoft.com/office/drawing/2014/main" id="{6A6266AB-512C-42E2-9940-67C54F8848A0}"/>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734" name="Freeform: Shape 733">
                  <a:extLst>
                    <a:ext uri="{FF2B5EF4-FFF2-40B4-BE49-F238E27FC236}">
                      <a16:creationId xmlns:a16="http://schemas.microsoft.com/office/drawing/2014/main" id="{E91F43B6-910D-4247-8393-4A9D463E16F5}"/>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735" name="Freeform: Shape 734">
                  <a:extLst>
                    <a:ext uri="{FF2B5EF4-FFF2-40B4-BE49-F238E27FC236}">
                      <a16:creationId xmlns:a16="http://schemas.microsoft.com/office/drawing/2014/main" id="{4D5E56FD-D14B-4D9D-90E6-E52B56938528}"/>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736" name="Freeform: Shape 735">
                  <a:extLst>
                    <a:ext uri="{FF2B5EF4-FFF2-40B4-BE49-F238E27FC236}">
                      <a16:creationId xmlns:a16="http://schemas.microsoft.com/office/drawing/2014/main" id="{ED16D52E-0F31-4737-8A61-067B16F72097}"/>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737" name="Freeform: Shape 736">
                  <a:extLst>
                    <a:ext uri="{FF2B5EF4-FFF2-40B4-BE49-F238E27FC236}">
                      <a16:creationId xmlns:a16="http://schemas.microsoft.com/office/drawing/2014/main" id="{C0D91EE7-96F0-4A14-AAAC-6FA86859A57B}"/>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738" name="Freeform: Shape 737">
                  <a:extLst>
                    <a:ext uri="{FF2B5EF4-FFF2-40B4-BE49-F238E27FC236}">
                      <a16:creationId xmlns:a16="http://schemas.microsoft.com/office/drawing/2014/main" id="{64D09876-2B26-4873-9F3E-FCFA1739C893}"/>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568" name="Group 567">
              <a:extLst>
                <a:ext uri="{FF2B5EF4-FFF2-40B4-BE49-F238E27FC236}">
                  <a16:creationId xmlns:a16="http://schemas.microsoft.com/office/drawing/2014/main" id="{9CFB97BD-26A0-463C-AF2D-1421B5E86680}"/>
                </a:ext>
              </a:extLst>
            </p:cNvPr>
            <p:cNvGrpSpPr/>
            <p:nvPr userDrawn="1"/>
          </p:nvGrpSpPr>
          <p:grpSpPr>
            <a:xfrm>
              <a:off x="5181472" y="2349627"/>
              <a:ext cx="1778000" cy="660400"/>
              <a:chOff x="3886104" y="1762220"/>
              <a:chExt cx="1333500" cy="495300"/>
            </a:xfrm>
          </p:grpSpPr>
          <p:sp>
            <p:nvSpPr>
              <p:cNvPr id="723" name="Freeform: Shape 722">
                <a:extLst>
                  <a:ext uri="{FF2B5EF4-FFF2-40B4-BE49-F238E27FC236}">
                    <a16:creationId xmlns:a16="http://schemas.microsoft.com/office/drawing/2014/main" id="{3FB9BBE3-04B6-4C57-83FF-0142D69D3BDE}"/>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4" name="Freeform: Shape 723">
                <a:extLst>
                  <a:ext uri="{FF2B5EF4-FFF2-40B4-BE49-F238E27FC236}">
                    <a16:creationId xmlns:a16="http://schemas.microsoft.com/office/drawing/2014/main" id="{89645506-AB5B-4F6B-9FAB-D25439BB4DF5}"/>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5" name="Freeform: Shape 724">
                <a:extLst>
                  <a:ext uri="{FF2B5EF4-FFF2-40B4-BE49-F238E27FC236}">
                    <a16:creationId xmlns:a16="http://schemas.microsoft.com/office/drawing/2014/main" id="{52141289-B7E1-48FD-B4DD-B8B03D23BED7}"/>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6" name="Freeform: Shape 725">
                <a:extLst>
                  <a:ext uri="{FF2B5EF4-FFF2-40B4-BE49-F238E27FC236}">
                    <a16:creationId xmlns:a16="http://schemas.microsoft.com/office/drawing/2014/main" id="{E90D1D08-6C62-4D42-A3FA-7909660DEA9F}"/>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7" name="Freeform: Shape 726">
                <a:extLst>
                  <a:ext uri="{FF2B5EF4-FFF2-40B4-BE49-F238E27FC236}">
                    <a16:creationId xmlns:a16="http://schemas.microsoft.com/office/drawing/2014/main" id="{41E21DF7-B22E-43FB-86DD-A25206A2F059}"/>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8" name="Freeform: Shape 727">
                <a:extLst>
                  <a:ext uri="{FF2B5EF4-FFF2-40B4-BE49-F238E27FC236}">
                    <a16:creationId xmlns:a16="http://schemas.microsoft.com/office/drawing/2014/main" id="{D5F67B07-31E0-4A71-A050-7EFFE2D4B122}"/>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9" name="Freeform: Shape 728">
                <a:extLst>
                  <a:ext uri="{FF2B5EF4-FFF2-40B4-BE49-F238E27FC236}">
                    <a16:creationId xmlns:a16="http://schemas.microsoft.com/office/drawing/2014/main" id="{52B8371D-9B52-4EF2-9465-3677E57B4A46}"/>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30" name="Freeform: Shape 729">
                <a:extLst>
                  <a:ext uri="{FF2B5EF4-FFF2-40B4-BE49-F238E27FC236}">
                    <a16:creationId xmlns:a16="http://schemas.microsoft.com/office/drawing/2014/main" id="{E94B3CBD-3C9F-449C-B88C-0068F87825E6}"/>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69" name="Group 568">
              <a:extLst>
                <a:ext uri="{FF2B5EF4-FFF2-40B4-BE49-F238E27FC236}">
                  <a16:creationId xmlns:a16="http://schemas.microsoft.com/office/drawing/2014/main" id="{AE525D40-2F7C-4B2C-9DA1-023390A8FE19}"/>
                </a:ext>
              </a:extLst>
            </p:cNvPr>
            <p:cNvGrpSpPr/>
            <p:nvPr userDrawn="1"/>
          </p:nvGrpSpPr>
          <p:grpSpPr>
            <a:xfrm>
              <a:off x="5075678" y="2220850"/>
              <a:ext cx="1817235" cy="721832"/>
              <a:chOff x="5075678" y="2220850"/>
              <a:chExt cx="1817235" cy="721832"/>
            </a:xfrm>
          </p:grpSpPr>
          <p:sp>
            <p:nvSpPr>
              <p:cNvPr id="686" name="Freeform: Shape 685">
                <a:extLst>
                  <a:ext uri="{FF2B5EF4-FFF2-40B4-BE49-F238E27FC236}">
                    <a16:creationId xmlns:a16="http://schemas.microsoft.com/office/drawing/2014/main" id="{DC21CFD7-6276-4E07-ABE1-4ADDC513805F}"/>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7" name="Freeform: Shape 686">
                <a:extLst>
                  <a:ext uri="{FF2B5EF4-FFF2-40B4-BE49-F238E27FC236}">
                    <a16:creationId xmlns:a16="http://schemas.microsoft.com/office/drawing/2014/main" id="{411364A5-AB3E-4AA5-B8AF-2CB2D85FDC63}"/>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8" name="Freeform: Shape 687">
                <a:extLst>
                  <a:ext uri="{FF2B5EF4-FFF2-40B4-BE49-F238E27FC236}">
                    <a16:creationId xmlns:a16="http://schemas.microsoft.com/office/drawing/2014/main" id="{DED81090-5F05-4D4B-9A51-7EDB8B5D37EA}"/>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9" name="Freeform: Shape 688">
                <a:extLst>
                  <a:ext uri="{FF2B5EF4-FFF2-40B4-BE49-F238E27FC236}">
                    <a16:creationId xmlns:a16="http://schemas.microsoft.com/office/drawing/2014/main" id="{BAA9F497-B0AE-4DB6-A5D4-BE99EF25DB2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0" name="Freeform: Shape 689">
                <a:extLst>
                  <a:ext uri="{FF2B5EF4-FFF2-40B4-BE49-F238E27FC236}">
                    <a16:creationId xmlns:a16="http://schemas.microsoft.com/office/drawing/2014/main" id="{A4ABCDC3-43D8-43F8-8273-F8BC98870881}"/>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1" name="Freeform: Shape 690">
                <a:extLst>
                  <a:ext uri="{FF2B5EF4-FFF2-40B4-BE49-F238E27FC236}">
                    <a16:creationId xmlns:a16="http://schemas.microsoft.com/office/drawing/2014/main" id="{66849AF4-02C9-47FB-A112-CF969B91D797}"/>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2" name="Freeform: Shape 691">
                <a:extLst>
                  <a:ext uri="{FF2B5EF4-FFF2-40B4-BE49-F238E27FC236}">
                    <a16:creationId xmlns:a16="http://schemas.microsoft.com/office/drawing/2014/main" id="{01A3A059-B841-4237-B3ED-616CBF92593F}"/>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3" name="Freeform: Shape 692">
                <a:extLst>
                  <a:ext uri="{FF2B5EF4-FFF2-40B4-BE49-F238E27FC236}">
                    <a16:creationId xmlns:a16="http://schemas.microsoft.com/office/drawing/2014/main" id="{0F72EDB5-7D60-4555-A0FE-7D0EC3315F88}"/>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4" name="Freeform: Shape 693">
                <a:extLst>
                  <a:ext uri="{FF2B5EF4-FFF2-40B4-BE49-F238E27FC236}">
                    <a16:creationId xmlns:a16="http://schemas.microsoft.com/office/drawing/2014/main" id="{A9F2DAC9-E8A4-4DE8-B8DF-C47911958AD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5" name="Freeform: Shape 694">
                <a:extLst>
                  <a:ext uri="{FF2B5EF4-FFF2-40B4-BE49-F238E27FC236}">
                    <a16:creationId xmlns:a16="http://schemas.microsoft.com/office/drawing/2014/main" id="{71BB0148-7369-4D29-A813-81F2A5057B72}"/>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6" name="Freeform: Shape 695">
                <a:extLst>
                  <a:ext uri="{FF2B5EF4-FFF2-40B4-BE49-F238E27FC236}">
                    <a16:creationId xmlns:a16="http://schemas.microsoft.com/office/drawing/2014/main" id="{7AB97412-45E8-441A-8432-B5F35B825695}"/>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7" name="Freeform: Shape 696">
                <a:extLst>
                  <a:ext uri="{FF2B5EF4-FFF2-40B4-BE49-F238E27FC236}">
                    <a16:creationId xmlns:a16="http://schemas.microsoft.com/office/drawing/2014/main" id="{B1A231DA-8ED8-40B3-91E4-64D416908C1F}"/>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8" name="Freeform: Shape 697">
                <a:extLst>
                  <a:ext uri="{FF2B5EF4-FFF2-40B4-BE49-F238E27FC236}">
                    <a16:creationId xmlns:a16="http://schemas.microsoft.com/office/drawing/2014/main" id="{A5C3F639-5B7E-482D-8869-E0EE85F43EEA}"/>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99" name="Freeform: Shape 698">
                <a:extLst>
                  <a:ext uri="{FF2B5EF4-FFF2-40B4-BE49-F238E27FC236}">
                    <a16:creationId xmlns:a16="http://schemas.microsoft.com/office/drawing/2014/main" id="{2519E0EB-A0CF-4D74-A942-2C3F9DED2432}"/>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0" name="Freeform: Shape 699">
                <a:extLst>
                  <a:ext uri="{FF2B5EF4-FFF2-40B4-BE49-F238E27FC236}">
                    <a16:creationId xmlns:a16="http://schemas.microsoft.com/office/drawing/2014/main" id="{9FC3EDDB-9742-4BB4-A756-158803265C10}"/>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1" name="Freeform: Shape 700">
                <a:extLst>
                  <a:ext uri="{FF2B5EF4-FFF2-40B4-BE49-F238E27FC236}">
                    <a16:creationId xmlns:a16="http://schemas.microsoft.com/office/drawing/2014/main" id="{6CF904DD-8046-4B3C-9CB8-B07CF2167A6F}"/>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2" name="Freeform: Shape 701">
                <a:extLst>
                  <a:ext uri="{FF2B5EF4-FFF2-40B4-BE49-F238E27FC236}">
                    <a16:creationId xmlns:a16="http://schemas.microsoft.com/office/drawing/2014/main" id="{511D9282-BB97-4224-B39F-6F8CEAD48D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3" name="Freeform: Shape 702">
                <a:extLst>
                  <a:ext uri="{FF2B5EF4-FFF2-40B4-BE49-F238E27FC236}">
                    <a16:creationId xmlns:a16="http://schemas.microsoft.com/office/drawing/2014/main" id="{E2C56B33-1671-4033-A9C5-11057C8D4D35}"/>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4" name="Freeform: Shape 703">
                <a:extLst>
                  <a:ext uri="{FF2B5EF4-FFF2-40B4-BE49-F238E27FC236}">
                    <a16:creationId xmlns:a16="http://schemas.microsoft.com/office/drawing/2014/main" id="{224EC9A0-1F53-40F4-8CD6-FBC1BD8B8173}"/>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5" name="Freeform: Shape 704">
                <a:extLst>
                  <a:ext uri="{FF2B5EF4-FFF2-40B4-BE49-F238E27FC236}">
                    <a16:creationId xmlns:a16="http://schemas.microsoft.com/office/drawing/2014/main" id="{ED6431F1-2318-4125-BDDD-6719C66DE704}"/>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6" name="Freeform: Shape 705">
                <a:extLst>
                  <a:ext uri="{FF2B5EF4-FFF2-40B4-BE49-F238E27FC236}">
                    <a16:creationId xmlns:a16="http://schemas.microsoft.com/office/drawing/2014/main" id="{D7E0847F-3757-4CEE-8E8D-3ECF63EE5274}"/>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7" name="Freeform: Shape 706">
                <a:extLst>
                  <a:ext uri="{FF2B5EF4-FFF2-40B4-BE49-F238E27FC236}">
                    <a16:creationId xmlns:a16="http://schemas.microsoft.com/office/drawing/2014/main" id="{CC5C9945-A101-4A14-82D8-9ED48F4977DB}"/>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8" name="Freeform: Shape 707">
                <a:extLst>
                  <a:ext uri="{FF2B5EF4-FFF2-40B4-BE49-F238E27FC236}">
                    <a16:creationId xmlns:a16="http://schemas.microsoft.com/office/drawing/2014/main" id="{D7D18F81-C5EC-42D4-94AD-F709DF6EDD80}"/>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09" name="Freeform: Shape 708">
                <a:extLst>
                  <a:ext uri="{FF2B5EF4-FFF2-40B4-BE49-F238E27FC236}">
                    <a16:creationId xmlns:a16="http://schemas.microsoft.com/office/drawing/2014/main" id="{63A5047C-9A82-4B5E-8FA1-FB3178D5A740}"/>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0" name="Freeform: Shape 709">
                <a:extLst>
                  <a:ext uri="{FF2B5EF4-FFF2-40B4-BE49-F238E27FC236}">
                    <a16:creationId xmlns:a16="http://schemas.microsoft.com/office/drawing/2014/main" id="{A1E87947-1464-423A-B3C2-43000D454F45}"/>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1" name="Freeform: Shape 710">
                <a:extLst>
                  <a:ext uri="{FF2B5EF4-FFF2-40B4-BE49-F238E27FC236}">
                    <a16:creationId xmlns:a16="http://schemas.microsoft.com/office/drawing/2014/main" id="{A20E0BFE-90BE-4A3B-933D-F9EE00154D52}"/>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2" name="Freeform: Shape 711">
                <a:extLst>
                  <a:ext uri="{FF2B5EF4-FFF2-40B4-BE49-F238E27FC236}">
                    <a16:creationId xmlns:a16="http://schemas.microsoft.com/office/drawing/2014/main" id="{F2A1D97F-5A2A-4442-8952-952694DF8F11}"/>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3" name="Freeform: Shape 712">
                <a:extLst>
                  <a:ext uri="{FF2B5EF4-FFF2-40B4-BE49-F238E27FC236}">
                    <a16:creationId xmlns:a16="http://schemas.microsoft.com/office/drawing/2014/main" id="{CB3AF848-BDE8-4B82-ADB7-A9C2335C88F6}"/>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4" name="Freeform: Shape 713">
                <a:extLst>
                  <a:ext uri="{FF2B5EF4-FFF2-40B4-BE49-F238E27FC236}">
                    <a16:creationId xmlns:a16="http://schemas.microsoft.com/office/drawing/2014/main" id="{41E28A05-B34E-4A45-98A9-77192A8429FB}"/>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5" name="Freeform: Shape 714">
                <a:extLst>
                  <a:ext uri="{FF2B5EF4-FFF2-40B4-BE49-F238E27FC236}">
                    <a16:creationId xmlns:a16="http://schemas.microsoft.com/office/drawing/2014/main" id="{4E711A31-F83C-4556-B55A-B95F6FBED482}"/>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6" name="Freeform: Shape 715">
                <a:extLst>
                  <a:ext uri="{FF2B5EF4-FFF2-40B4-BE49-F238E27FC236}">
                    <a16:creationId xmlns:a16="http://schemas.microsoft.com/office/drawing/2014/main" id="{0ECE4D4B-8FC3-423D-9805-905F5A1BB073}"/>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7" name="Freeform: Shape 716">
                <a:extLst>
                  <a:ext uri="{FF2B5EF4-FFF2-40B4-BE49-F238E27FC236}">
                    <a16:creationId xmlns:a16="http://schemas.microsoft.com/office/drawing/2014/main" id="{69F2FBA4-5DD1-431A-8073-76EA13299668}"/>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8" name="Freeform: Shape 717">
                <a:extLst>
                  <a:ext uri="{FF2B5EF4-FFF2-40B4-BE49-F238E27FC236}">
                    <a16:creationId xmlns:a16="http://schemas.microsoft.com/office/drawing/2014/main" id="{28F06D47-DFDC-4C60-8996-7C8AB95516E3}"/>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19" name="Freeform: Shape 718">
                <a:extLst>
                  <a:ext uri="{FF2B5EF4-FFF2-40B4-BE49-F238E27FC236}">
                    <a16:creationId xmlns:a16="http://schemas.microsoft.com/office/drawing/2014/main" id="{50C61B22-B543-4111-B72B-B058E66A13CC}"/>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0" name="Freeform: Shape 719">
                <a:extLst>
                  <a:ext uri="{FF2B5EF4-FFF2-40B4-BE49-F238E27FC236}">
                    <a16:creationId xmlns:a16="http://schemas.microsoft.com/office/drawing/2014/main" id="{527BBB44-BD93-4D18-95CA-BA78758779E7}"/>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1" name="Freeform: Shape 720">
                <a:extLst>
                  <a:ext uri="{FF2B5EF4-FFF2-40B4-BE49-F238E27FC236}">
                    <a16:creationId xmlns:a16="http://schemas.microsoft.com/office/drawing/2014/main" id="{64D1C651-4F3F-4912-A242-22C68977D0B0}"/>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722" name="Freeform: Shape 721">
                <a:extLst>
                  <a:ext uri="{FF2B5EF4-FFF2-40B4-BE49-F238E27FC236}">
                    <a16:creationId xmlns:a16="http://schemas.microsoft.com/office/drawing/2014/main" id="{249C2385-1B07-496E-A7A5-912D6A950D34}"/>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0" name="Group 569">
              <a:extLst>
                <a:ext uri="{FF2B5EF4-FFF2-40B4-BE49-F238E27FC236}">
                  <a16:creationId xmlns:a16="http://schemas.microsoft.com/office/drawing/2014/main" id="{66A6104D-B81D-4C41-8210-115E3C6B9543}"/>
                </a:ext>
              </a:extLst>
            </p:cNvPr>
            <p:cNvGrpSpPr/>
            <p:nvPr userDrawn="1"/>
          </p:nvGrpSpPr>
          <p:grpSpPr>
            <a:xfrm>
              <a:off x="4835470" y="2976536"/>
              <a:ext cx="1854509" cy="636271"/>
              <a:chOff x="4835470" y="2976536"/>
              <a:chExt cx="1854509" cy="636271"/>
            </a:xfrm>
          </p:grpSpPr>
          <p:sp>
            <p:nvSpPr>
              <p:cNvPr id="651" name="Freeform: Shape 650">
                <a:extLst>
                  <a:ext uri="{FF2B5EF4-FFF2-40B4-BE49-F238E27FC236}">
                    <a16:creationId xmlns:a16="http://schemas.microsoft.com/office/drawing/2014/main" id="{ED630D6D-C559-45D5-BF8D-48B0B5D18EC2}"/>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AD32665A-29C7-4443-B91D-9F8122BC8CFD}"/>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3" name="Freeform: Shape 652">
                <a:extLst>
                  <a:ext uri="{FF2B5EF4-FFF2-40B4-BE49-F238E27FC236}">
                    <a16:creationId xmlns:a16="http://schemas.microsoft.com/office/drawing/2014/main" id="{1A79125B-2F35-4435-9636-830BFF70CDF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54" name="Group 653">
                <a:extLst>
                  <a:ext uri="{FF2B5EF4-FFF2-40B4-BE49-F238E27FC236}">
                    <a16:creationId xmlns:a16="http://schemas.microsoft.com/office/drawing/2014/main" id="{0D47F282-4041-49D8-B970-081469F6E8FC}"/>
                  </a:ext>
                </a:extLst>
              </p:cNvPr>
              <p:cNvGrpSpPr/>
              <p:nvPr/>
            </p:nvGrpSpPr>
            <p:grpSpPr>
              <a:xfrm>
                <a:off x="4835470" y="2976536"/>
                <a:ext cx="1854509" cy="635000"/>
                <a:chOff x="4835470" y="2976536"/>
                <a:chExt cx="1854509" cy="635000"/>
              </a:xfrm>
            </p:grpSpPr>
            <p:sp>
              <p:nvSpPr>
                <p:cNvPr id="663" name="Freeform: Shape 662">
                  <a:extLst>
                    <a:ext uri="{FF2B5EF4-FFF2-40B4-BE49-F238E27FC236}">
                      <a16:creationId xmlns:a16="http://schemas.microsoft.com/office/drawing/2014/main" id="{B2D13D88-08EE-4672-8247-0E10528092CC}"/>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4" name="Freeform: Shape 663">
                  <a:extLst>
                    <a:ext uri="{FF2B5EF4-FFF2-40B4-BE49-F238E27FC236}">
                      <a16:creationId xmlns:a16="http://schemas.microsoft.com/office/drawing/2014/main" id="{A205C3FC-0924-40E1-A6BC-E8398860F393}"/>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665" name="Group 664">
                  <a:extLst>
                    <a:ext uri="{FF2B5EF4-FFF2-40B4-BE49-F238E27FC236}">
                      <a16:creationId xmlns:a16="http://schemas.microsoft.com/office/drawing/2014/main" id="{CC250C42-8508-42F8-9C4A-1969C70B6F12}"/>
                    </a:ext>
                  </a:extLst>
                </p:cNvPr>
                <p:cNvGrpSpPr/>
                <p:nvPr/>
              </p:nvGrpSpPr>
              <p:grpSpPr>
                <a:xfrm>
                  <a:off x="4835779" y="2976536"/>
                  <a:ext cx="1854200" cy="635000"/>
                  <a:chOff x="4835779" y="2976536"/>
                  <a:chExt cx="1854200" cy="635000"/>
                </a:xfrm>
              </p:grpSpPr>
              <p:sp>
                <p:nvSpPr>
                  <p:cNvPr id="666" name="Freeform: Shape 665">
                    <a:extLst>
                      <a:ext uri="{FF2B5EF4-FFF2-40B4-BE49-F238E27FC236}">
                        <a16:creationId xmlns:a16="http://schemas.microsoft.com/office/drawing/2014/main" id="{54BF3803-7961-4204-B782-8A1CD4543B1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7" name="Freeform: Shape 666">
                    <a:extLst>
                      <a:ext uri="{FF2B5EF4-FFF2-40B4-BE49-F238E27FC236}">
                        <a16:creationId xmlns:a16="http://schemas.microsoft.com/office/drawing/2014/main" id="{0EBCCE33-1E66-4CC6-9209-5D5FF3F33D37}"/>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8" name="Freeform: Shape 667">
                    <a:extLst>
                      <a:ext uri="{FF2B5EF4-FFF2-40B4-BE49-F238E27FC236}">
                        <a16:creationId xmlns:a16="http://schemas.microsoft.com/office/drawing/2014/main" id="{B78BCAB3-B81C-4C14-97A6-8102E03A8CAF}"/>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9" name="Freeform: Shape 668">
                    <a:extLst>
                      <a:ext uri="{FF2B5EF4-FFF2-40B4-BE49-F238E27FC236}">
                        <a16:creationId xmlns:a16="http://schemas.microsoft.com/office/drawing/2014/main" id="{11698BFD-D266-468D-B566-07938F4F0DA4}"/>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0" name="Freeform: Shape 669">
                    <a:extLst>
                      <a:ext uri="{FF2B5EF4-FFF2-40B4-BE49-F238E27FC236}">
                        <a16:creationId xmlns:a16="http://schemas.microsoft.com/office/drawing/2014/main" id="{A4CDE36D-D132-400B-BCB0-BF37FC2CF3F4}"/>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1" name="Freeform: Shape 670">
                    <a:extLst>
                      <a:ext uri="{FF2B5EF4-FFF2-40B4-BE49-F238E27FC236}">
                        <a16:creationId xmlns:a16="http://schemas.microsoft.com/office/drawing/2014/main" id="{791054C7-4ED3-4656-9EC9-3129CD279BFD}"/>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2" name="Freeform: Shape 671">
                    <a:extLst>
                      <a:ext uri="{FF2B5EF4-FFF2-40B4-BE49-F238E27FC236}">
                        <a16:creationId xmlns:a16="http://schemas.microsoft.com/office/drawing/2014/main" id="{72DF42CF-5DE4-44AD-9351-5E4E301349E6}"/>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3" name="Freeform: Shape 672">
                    <a:extLst>
                      <a:ext uri="{FF2B5EF4-FFF2-40B4-BE49-F238E27FC236}">
                        <a16:creationId xmlns:a16="http://schemas.microsoft.com/office/drawing/2014/main" id="{0579999D-D7E3-4CB9-A40E-91F84D0AAB19}"/>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4" name="Freeform: Shape 673">
                    <a:extLst>
                      <a:ext uri="{FF2B5EF4-FFF2-40B4-BE49-F238E27FC236}">
                        <a16:creationId xmlns:a16="http://schemas.microsoft.com/office/drawing/2014/main" id="{36E5A963-8160-44C7-B334-3AEF56F28270}"/>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5" name="Freeform: Shape 674">
                    <a:extLst>
                      <a:ext uri="{FF2B5EF4-FFF2-40B4-BE49-F238E27FC236}">
                        <a16:creationId xmlns:a16="http://schemas.microsoft.com/office/drawing/2014/main" id="{DBCECE41-CD06-43E2-9D98-CC8CCB2C175A}"/>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6" name="Freeform: Shape 675">
                    <a:extLst>
                      <a:ext uri="{FF2B5EF4-FFF2-40B4-BE49-F238E27FC236}">
                        <a16:creationId xmlns:a16="http://schemas.microsoft.com/office/drawing/2014/main" id="{A2155F22-EDD5-427A-A033-41FEF969D1A6}"/>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7" name="Freeform: Shape 676">
                    <a:extLst>
                      <a:ext uri="{FF2B5EF4-FFF2-40B4-BE49-F238E27FC236}">
                        <a16:creationId xmlns:a16="http://schemas.microsoft.com/office/drawing/2014/main" id="{F413BA4C-1A81-4C12-AF08-2D29412C77B0}"/>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8" name="Freeform: Shape 677">
                    <a:extLst>
                      <a:ext uri="{FF2B5EF4-FFF2-40B4-BE49-F238E27FC236}">
                        <a16:creationId xmlns:a16="http://schemas.microsoft.com/office/drawing/2014/main" id="{18114691-EA5F-4926-A41A-FC902A67F67B}"/>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79" name="Freeform: Shape 678">
                    <a:extLst>
                      <a:ext uri="{FF2B5EF4-FFF2-40B4-BE49-F238E27FC236}">
                        <a16:creationId xmlns:a16="http://schemas.microsoft.com/office/drawing/2014/main" id="{1C853F59-A2AF-4AEA-BBEB-EDBD769B4F86}"/>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0" name="Freeform: Shape 679">
                    <a:extLst>
                      <a:ext uri="{FF2B5EF4-FFF2-40B4-BE49-F238E27FC236}">
                        <a16:creationId xmlns:a16="http://schemas.microsoft.com/office/drawing/2014/main" id="{A06DD6BA-7EC0-4ABF-B415-54C272D5AA3B}"/>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1" name="Freeform: Shape 680">
                    <a:extLst>
                      <a:ext uri="{FF2B5EF4-FFF2-40B4-BE49-F238E27FC236}">
                        <a16:creationId xmlns:a16="http://schemas.microsoft.com/office/drawing/2014/main" id="{310FA600-65F3-4E50-AF53-194427D2EC7B}"/>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2" name="Freeform: Shape 681">
                    <a:extLst>
                      <a:ext uri="{FF2B5EF4-FFF2-40B4-BE49-F238E27FC236}">
                        <a16:creationId xmlns:a16="http://schemas.microsoft.com/office/drawing/2014/main" id="{7CAB84D2-913D-4769-B2CE-596ED32DC17A}"/>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3" name="Freeform: Shape 682">
                    <a:extLst>
                      <a:ext uri="{FF2B5EF4-FFF2-40B4-BE49-F238E27FC236}">
                        <a16:creationId xmlns:a16="http://schemas.microsoft.com/office/drawing/2014/main" id="{AFD364FF-44CB-4424-ADAD-331A3FFC8D7D}"/>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4" name="Freeform: Shape 683">
                    <a:extLst>
                      <a:ext uri="{FF2B5EF4-FFF2-40B4-BE49-F238E27FC236}">
                        <a16:creationId xmlns:a16="http://schemas.microsoft.com/office/drawing/2014/main" id="{0F1D2CC6-8C38-4B23-9E65-C6AD5CF8B8D7}"/>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85" name="Freeform: Shape 684">
                    <a:extLst>
                      <a:ext uri="{FF2B5EF4-FFF2-40B4-BE49-F238E27FC236}">
                        <a16:creationId xmlns:a16="http://schemas.microsoft.com/office/drawing/2014/main" id="{913F2C64-8A2E-45D3-B407-53772704B64B}"/>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655" name="Freeform: Shape 654">
                <a:extLst>
                  <a:ext uri="{FF2B5EF4-FFF2-40B4-BE49-F238E27FC236}">
                    <a16:creationId xmlns:a16="http://schemas.microsoft.com/office/drawing/2014/main" id="{1850C3FF-AD8E-4D48-BA84-B18366494503}"/>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8E8143BD-8E87-4449-A6DF-A4993B4675CC}"/>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ED7C3987-3815-4536-ABAD-709182AECCAF}"/>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0486A784-4BA7-44F1-A6BF-91B0FCF6B1CA}"/>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C7CAA8DB-A568-4AA0-9746-25BD884C62AC}"/>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D1B1398B-20AD-414E-8ECA-7D806D48B89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1" name="Freeform: Shape 660">
                <a:extLst>
                  <a:ext uri="{FF2B5EF4-FFF2-40B4-BE49-F238E27FC236}">
                    <a16:creationId xmlns:a16="http://schemas.microsoft.com/office/drawing/2014/main" id="{2532B985-ACF0-4FC5-A19F-2A16E9D0D7D1}"/>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2" name="Freeform: Shape 661">
                <a:extLst>
                  <a:ext uri="{FF2B5EF4-FFF2-40B4-BE49-F238E27FC236}">
                    <a16:creationId xmlns:a16="http://schemas.microsoft.com/office/drawing/2014/main" id="{5C1ED47A-AF28-4401-89F3-288A3300374A}"/>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1" name="Group 570">
              <a:extLst>
                <a:ext uri="{FF2B5EF4-FFF2-40B4-BE49-F238E27FC236}">
                  <a16:creationId xmlns:a16="http://schemas.microsoft.com/office/drawing/2014/main" id="{E1562BA4-356B-4038-8944-8EC500748AB2}"/>
                </a:ext>
              </a:extLst>
            </p:cNvPr>
            <p:cNvGrpSpPr/>
            <p:nvPr userDrawn="1"/>
          </p:nvGrpSpPr>
          <p:grpSpPr>
            <a:xfrm>
              <a:off x="5795150" y="2060543"/>
              <a:ext cx="266700" cy="215900"/>
              <a:chOff x="5795150" y="2060543"/>
              <a:chExt cx="266700" cy="215900"/>
            </a:xfrm>
          </p:grpSpPr>
          <p:sp>
            <p:nvSpPr>
              <p:cNvPr id="644" name="Freeform: Shape 643">
                <a:extLst>
                  <a:ext uri="{FF2B5EF4-FFF2-40B4-BE49-F238E27FC236}">
                    <a16:creationId xmlns:a16="http://schemas.microsoft.com/office/drawing/2014/main" id="{E854B175-3A6B-4785-BB05-6690E8C9F632}"/>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5" name="Freeform: Shape 644">
                <a:extLst>
                  <a:ext uri="{FF2B5EF4-FFF2-40B4-BE49-F238E27FC236}">
                    <a16:creationId xmlns:a16="http://schemas.microsoft.com/office/drawing/2014/main" id="{BEC293C0-D545-4C19-B190-BF653B9FD391}"/>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D24997FC-51BD-472B-9A96-F7A013D66E8D}"/>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CB4AF728-8109-4912-A5E3-9F465ABDF3F3}"/>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5256BE38-2D88-46FA-8788-026C2855B24B}"/>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63B016B3-51DA-494E-847D-0C98A80C6346}"/>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E3DE458C-D311-4BDB-81C9-CD63AC2F66D0}"/>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2" name="Group 571">
              <a:extLst>
                <a:ext uri="{FF2B5EF4-FFF2-40B4-BE49-F238E27FC236}">
                  <a16:creationId xmlns:a16="http://schemas.microsoft.com/office/drawing/2014/main" id="{A5B2A8AD-FFAF-4C9C-AF52-B3125392BFDB}"/>
                </a:ext>
              </a:extLst>
            </p:cNvPr>
            <p:cNvGrpSpPr/>
            <p:nvPr userDrawn="1"/>
          </p:nvGrpSpPr>
          <p:grpSpPr>
            <a:xfrm>
              <a:off x="5792217" y="2890139"/>
              <a:ext cx="281942" cy="140888"/>
              <a:chOff x="5792217" y="2890139"/>
              <a:chExt cx="281942" cy="140888"/>
            </a:xfrm>
          </p:grpSpPr>
          <p:sp>
            <p:nvSpPr>
              <p:cNvPr id="637" name="Freeform: Shape 636">
                <a:extLst>
                  <a:ext uri="{FF2B5EF4-FFF2-40B4-BE49-F238E27FC236}">
                    <a16:creationId xmlns:a16="http://schemas.microsoft.com/office/drawing/2014/main" id="{7272876A-35EF-441D-98EF-A8E9A1FA50D2}"/>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A205E414-6632-45CF-ACFF-725677F77172}"/>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A6A43B67-581E-4838-A692-DED6196C66EE}"/>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E0666A5A-0B51-4177-9B27-BE2F923F8574}"/>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DFDB26B1-9B75-44B8-910A-4A2C9B37E5F5}"/>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ED98426B-BB93-42A4-93F7-9726D0B87291}"/>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20B8E3DE-C9F8-4B5B-9D64-FAAE8D7D2456}"/>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3" name="Group 572">
              <a:extLst>
                <a:ext uri="{FF2B5EF4-FFF2-40B4-BE49-F238E27FC236}">
                  <a16:creationId xmlns:a16="http://schemas.microsoft.com/office/drawing/2014/main" id="{DDCAD030-F939-4F7C-A91B-202283A2574A}"/>
                </a:ext>
              </a:extLst>
            </p:cNvPr>
            <p:cNvGrpSpPr/>
            <p:nvPr userDrawn="1"/>
          </p:nvGrpSpPr>
          <p:grpSpPr>
            <a:xfrm>
              <a:off x="5780786" y="3479038"/>
              <a:ext cx="276607" cy="172593"/>
              <a:chOff x="5780786" y="3479038"/>
              <a:chExt cx="276607" cy="172593"/>
            </a:xfrm>
          </p:grpSpPr>
          <p:sp>
            <p:nvSpPr>
              <p:cNvPr id="630" name="Freeform: Shape 629">
                <a:extLst>
                  <a:ext uri="{FF2B5EF4-FFF2-40B4-BE49-F238E27FC236}">
                    <a16:creationId xmlns:a16="http://schemas.microsoft.com/office/drawing/2014/main" id="{D07CA1A6-0BA9-4FFC-990B-A524266C4859}"/>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68602EF1-6F25-41EF-A045-F126EC896AA8}"/>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DB40564A-61FE-4458-B645-123B9E48951C}"/>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D7D811A2-412B-4771-A965-075DAB489637}"/>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34350595-2488-4F48-968F-77A26E06D507}"/>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C5E0BC28-1438-4351-98C5-11E3BF4B12CC}"/>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E0079EF1-8EF8-4D59-9C98-F6C6B1A806CD}"/>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4" name="Group 573">
              <a:extLst>
                <a:ext uri="{FF2B5EF4-FFF2-40B4-BE49-F238E27FC236}">
                  <a16:creationId xmlns:a16="http://schemas.microsoft.com/office/drawing/2014/main" id="{95AC537C-65F4-4885-9C47-72A5A9C94A4D}"/>
                </a:ext>
              </a:extLst>
            </p:cNvPr>
            <p:cNvGrpSpPr/>
            <p:nvPr userDrawn="1"/>
          </p:nvGrpSpPr>
          <p:grpSpPr>
            <a:xfrm>
              <a:off x="5780531" y="4291711"/>
              <a:ext cx="288418" cy="508000"/>
              <a:chOff x="5780531" y="4291711"/>
              <a:chExt cx="288418" cy="508000"/>
            </a:xfrm>
          </p:grpSpPr>
          <p:sp>
            <p:nvSpPr>
              <p:cNvPr id="617" name="Freeform: Shape 616">
                <a:extLst>
                  <a:ext uri="{FF2B5EF4-FFF2-40B4-BE49-F238E27FC236}">
                    <a16:creationId xmlns:a16="http://schemas.microsoft.com/office/drawing/2014/main" id="{6B870A54-D813-4067-B9A4-7C93D7DCA309}"/>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67E397B9-6DCC-4550-98FC-D888946C5576}"/>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F4288171-073A-469B-85E9-81A00000EF6E}"/>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5FEAF64E-52F5-4B5E-9B23-5771EC15B602}"/>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59E839C1-6D5B-406C-BA86-CA074CC2261A}"/>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55F6D5BE-05AB-49DB-A6D6-105019AA639E}"/>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759BB5F2-42CB-47EC-956C-5E6CE0C3ED6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4BE8CF84-8AA7-4D50-978B-6EB7145C4864}"/>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69D1CABD-8C53-4A86-B98B-CA300C512E49}"/>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FB0EF869-AD7F-42CE-9717-738B9E8C8BE8}"/>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683863F9-95B8-4CF4-8A7C-57CEF642341E}"/>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908AFF09-8CEC-489B-8A87-08317C7444DD}"/>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E7298749-3652-4113-9EFB-3B75BB4180F6}"/>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5" name="Group 574">
              <a:extLst>
                <a:ext uri="{FF2B5EF4-FFF2-40B4-BE49-F238E27FC236}">
                  <a16:creationId xmlns:a16="http://schemas.microsoft.com/office/drawing/2014/main" id="{7553F44F-33C1-48AB-A5E1-4390242B9F32}"/>
                </a:ext>
              </a:extLst>
            </p:cNvPr>
            <p:cNvGrpSpPr/>
            <p:nvPr userDrawn="1"/>
          </p:nvGrpSpPr>
          <p:grpSpPr>
            <a:xfrm>
              <a:off x="5345938" y="3795650"/>
              <a:ext cx="1308481" cy="296445"/>
              <a:chOff x="4009453" y="2846737"/>
              <a:chExt cx="981361" cy="222334"/>
            </a:xfrm>
          </p:grpSpPr>
          <p:sp>
            <p:nvSpPr>
              <p:cNvPr id="609" name="Freeform: Shape 608">
                <a:extLst>
                  <a:ext uri="{FF2B5EF4-FFF2-40B4-BE49-F238E27FC236}">
                    <a16:creationId xmlns:a16="http://schemas.microsoft.com/office/drawing/2014/main" id="{5B170E5F-913B-41CD-A61C-122567A3E07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41A7A59E-9552-4B6E-8B11-79AF85963DB7}"/>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562DA200-11AA-4B4F-A94F-AC6E6BA7A76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B8D932C8-95BB-40E6-B758-D444B81C34BC}"/>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AB3DCA88-362E-4A6B-A434-63C19FC5C6A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C0344C1C-2351-40EB-9FDB-0BD05B610DE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26C793BB-8633-4307-8022-804EE4752583}"/>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E3A315FB-814D-4CAF-81C6-433AB115EAFE}"/>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76" name="Group 575">
              <a:extLst>
                <a:ext uri="{FF2B5EF4-FFF2-40B4-BE49-F238E27FC236}">
                  <a16:creationId xmlns:a16="http://schemas.microsoft.com/office/drawing/2014/main" id="{EBAF51A9-DCC8-44F5-958D-268C0EAC4C1C}"/>
                </a:ext>
              </a:extLst>
            </p:cNvPr>
            <p:cNvGrpSpPr/>
            <p:nvPr userDrawn="1"/>
          </p:nvGrpSpPr>
          <p:grpSpPr>
            <a:xfrm>
              <a:off x="5084318" y="3575194"/>
              <a:ext cx="2266359" cy="790305"/>
              <a:chOff x="5084318" y="3575194"/>
              <a:chExt cx="2266359" cy="790305"/>
            </a:xfrm>
          </p:grpSpPr>
          <p:sp>
            <p:nvSpPr>
              <p:cNvPr id="577" name="Freeform: Shape 576">
                <a:extLst>
                  <a:ext uri="{FF2B5EF4-FFF2-40B4-BE49-F238E27FC236}">
                    <a16:creationId xmlns:a16="http://schemas.microsoft.com/office/drawing/2014/main" id="{BCC43310-439F-41EE-B4D6-F116DDD673C1}"/>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78" name="Group 577">
                <a:extLst>
                  <a:ext uri="{FF2B5EF4-FFF2-40B4-BE49-F238E27FC236}">
                    <a16:creationId xmlns:a16="http://schemas.microsoft.com/office/drawing/2014/main" id="{787039D9-6407-4559-915D-ECDE49CAE812}"/>
                  </a:ext>
                </a:extLst>
              </p:cNvPr>
              <p:cNvGrpSpPr/>
              <p:nvPr/>
            </p:nvGrpSpPr>
            <p:grpSpPr>
              <a:xfrm>
                <a:off x="5084318" y="3589147"/>
                <a:ext cx="2235327" cy="776352"/>
                <a:chOff x="5084318" y="3589147"/>
                <a:chExt cx="2235327" cy="776352"/>
              </a:xfrm>
            </p:grpSpPr>
            <p:sp>
              <p:nvSpPr>
                <p:cNvPr id="579" name="Freeform: Shape 578">
                  <a:extLst>
                    <a:ext uri="{FF2B5EF4-FFF2-40B4-BE49-F238E27FC236}">
                      <a16:creationId xmlns:a16="http://schemas.microsoft.com/office/drawing/2014/main" id="{8EBB7100-F56A-4FC9-B54E-99B887F7BDB7}"/>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A9EC701C-7693-4D81-BAC7-DC6F200F61E3}"/>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9996E2D7-CC6A-4459-B4FD-2756E5234122}"/>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5FC6C6C7-735F-440A-B67E-4D6848948AAA}"/>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B24B4E1-88DA-42B0-9B30-039BC323B2CE}"/>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04BCC70D-D214-43D7-8BF9-EABDE2A7C791}"/>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5256BB2A-D1B8-469F-8878-8FF2838F95B1}"/>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58A186F4-4D58-4C15-9DF7-92068D480949}"/>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A5B7124-DC0E-4F35-939F-241E2FB02AC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30280B6A-EFDB-47AF-884D-67542BC7955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62E9D7AD-CE6E-4291-AD84-C6247157EC19}"/>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6CD14C1-ACFA-41B2-96A4-DFCF17603D4C}"/>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616B6AF9-4FB8-450E-A1E7-D729521C5CA6}"/>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40CCCB30-759B-4362-B002-8B0DAB83162C}"/>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33C232A7-A453-4AE8-87B0-A388424259D3}"/>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8950C691-725F-475D-A74F-0F00A0F674B3}"/>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73192799-D676-4EF5-B39D-7525BAFB5AAF}"/>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BDCA1A93-5ECB-4795-BDDB-64189FA50CB5}"/>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CE561D1E-1CA6-47C6-8C92-0A9D9E7ECF15}"/>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835B040C-2156-47E7-8E95-9D6EC3D6FE17}"/>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E37471F9-F00D-4085-88D5-01874548015B}"/>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CDB819A1-3B2F-400D-A7C2-3BFDFE01363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BF4D9398-74B4-4BFB-B8D8-D7A93AB8D5E0}"/>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1A8FCD9A-7C3D-48D3-88EE-A68B8D7EA183}"/>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1B3D603-E68E-4970-8E13-DC3E282711B5}"/>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855C9833-0C50-40FC-A4DB-8688FBD0E15A}"/>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F29F35A5-C030-4D73-8DBC-DC9852AE614F}"/>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D0580A76-1728-4731-AC6C-8795C6A7F353}"/>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DE91CA8B-D6BA-44CB-BFDE-715924E3547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1142BCB1-4BA5-444F-9FA9-48182131B28E}"/>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3689805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VT Reminde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4875237"/>
            <a:ext cx="9648448" cy="1362075"/>
          </a:xfrm>
        </p:spPr>
        <p:txBody>
          <a:bodyPr anchor="t"/>
          <a:lstStyle>
            <a:lvl1pPr algn="ctr">
              <a:defRPr sz="4267" b="1" i="0" cap="none" baseline="0">
                <a:solidFill>
                  <a:srgbClr val="FF0000"/>
                </a:solidFill>
                <a:latin typeface="Arial" panose="020B0604020202020204" pitchFamily="34" charset="0"/>
              </a:defRPr>
            </a:lvl1pPr>
          </a:lstStyle>
          <a:p>
            <a:r>
              <a:rPr lang="en-US" dirty="0"/>
              <a:t>Click to edit divider title</a:t>
            </a:r>
            <a:endParaRPr lang="en-GB" dirty="0"/>
          </a:p>
        </p:txBody>
      </p:sp>
      <p:sp>
        <p:nvSpPr>
          <p:cNvPr id="3" name="TextBox 2"/>
          <p:cNvSpPr txBox="1"/>
          <p:nvPr userDrawn="1"/>
        </p:nvSpPr>
        <p:spPr>
          <a:xfrm>
            <a:off x="4079781" y="692699"/>
            <a:ext cx="4100803" cy="3769943"/>
          </a:xfrm>
          <a:prstGeom prst="rect">
            <a:avLst/>
          </a:prstGeom>
          <a:noFill/>
        </p:spPr>
        <p:txBody>
          <a:bodyPr wrap="none" rtlCol="0">
            <a:spAutoFit/>
          </a:bodyPr>
          <a:lstStyle/>
          <a:p>
            <a:r>
              <a:rPr lang="en-US" sz="23898" b="1" dirty="0">
                <a:solidFill>
                  <a:srgbClr val="FF0000"/>
                </a:solidFill>
              </a:rPr>
              <a:t>VT</a:t>
            </a:r>
          </a:p>
        </p:txBody>
      </p:sp>
    </p:spTree>
    <p:extLst>
      <p:ext uri="{BB962C8B-B14F-4D97-AF65-F5344CB8AC3E}">
        <p14:creationId xmlns:p14="http://schemas.microsoft.com/office/powerpoint/2010/main" val="1369413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spTree>
    <p:extLst>
      <p:ext uri="{BB962C8B-B14F-4D97-AF65-F5344CB8AC3E}">
        <p14:creationId xmlns:p14="http://schemas.microsoft.com/office/powerpoint/2010/main" val="2593955990"/>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solidFill>
                  <a:schemeClr val="tx2"/>
                </a:solidFill>
              </a:defRPr>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solidFill>
                  <a:schemeClr val="tx2"/>
                </a:solidFill>
              </a:defRPr>
            </a:lvl1pPr>
          </a:lstStyle>
          <a:p>
            <a:fld id="{EB85B6A0-9B80-4880-B7B6-C57A2B42DEC5}" type="slidenum">
              <a:rPr lang="en-GB" smtClean="0"/>
              <a:pPr/>
              <a:t>‹#›</a:t>
            </a:fld>
            <a:endParaRPr lang="en-GB" dirty="0"/>
          </a:p>
        </p:txBody>
      </p:sp>
      <p:pic>
        <p:nvPicPr>
          <p:cNvPr id="6" name="Picture 5">
            <a:extLst>
              <a:ext uri="{FF2B5EF4-FFF2-40B4-BE49-F238E27FC236}">
                <a16:creationId xmlns:a16="http://schemas.microsoft.com/office/drawing/2014/main" id="{5AAB9FD4-4595-42BE-B3F1-D9CE3C4FB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54971358-5E51-427A-95D0-BB52A5499FD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B94DF124-44CA-4911-9452-2CB3352A3A2C}"/>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E2D8DC0C-A479-4631-8AF0-1E7029B03271}"/>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54B7CFC-4520-4712-983F-A9EC469D20BD}"/>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63B4B207-C7DB-484C-9AF8-6AAE565385FF}"/>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10717CAD-0237-434D-9C43-14C82E2E227B}"/>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9FF4FD6E-BBCD-48C1-845C-1FC4C76C0D0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6D6CDFD7-D685-4772-A0E9-73B8E46629AD}"/>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FA362BE2-5527-4497-903F-772EA00879EF}"/>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29F41DD7-21E8-4C11-B46D-82EAECC31190}"/>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761F7F4E-0342-4D66-AC77-E7C2F3A8897D}"/>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CC238F13-3BBF-48B3-AD9C-FA19625A4F38}"/>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A490A4A6-2350-4492-B2BB-A885E83DF062}"/>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7146A71B-589E-4D1D-8E46-DFA2A081C218}"/>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97673F60-CCE3-429B-8BE7-D0352569672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3B456CA8-A72D-4196-973E-A55E160FEE8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0EC373C0-3F69-405A-999B-A240D4B8941A}"/>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583580F1-F670-49CF-A3BC-C3033AED59B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FCDC172F-6AE1-4DB8-91E6-05E4FF10C6BF}"/>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A480DF88-8F66-45B5-A62F-A433461C8A0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81288434-0C30-407F-BE1D-71A0D7A45671}"/>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463817ED-EF77-4945-917D-D2DCEA645411}"/>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8E73AE51-D87A-49F6-8F9D-D80961CA901E}"/>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36A8A896-EC8C-4ACC-8DF3-22F7080340F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3074C6A6-0C0F-4C41-9A28-FD471354E657}"/>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362F178B-049D-4375-8F6E-A8355EAD2E78}"/>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C4B5F86-DCB7-4A3F-98E6-55DBDE36DFBC}"/>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268F4C65-62F9-4A12-9D4B-6F00A2F2D432}"/>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42FDE81C-5752-401C-9CB8-8D982432E93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DF35C136-B98F-427A-9B5C-7EAD686F72D9}"/>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E0AA91F3-7B40-4A13-81BB-126E7350AEAC}"/>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D213FB26-C93B-4C81-9D3D-14C82FFB201E}"/>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9F3108FD-E5F6-4947-9FAC-3ED3B590F498}"/>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D34FAF89-41CF-4504-8B5F-A58A63996EBF}"/>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89554408-E124-4CB2-BD50-B2EC476FAD59}"/>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E3579F81-82E3-4E86-93E3-4A295B5D0A16}"/>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BFE6CC93-4BA6-4E47-857E-0226AE672A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FA3DC71E-4363-472A-9D61-DEEB6017A9AE}"/>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78AF9AB3-B936-42ED-988F-BD362F491CF0}"/>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EA970A98-3B5B-497F-B9D1-1986C9703B62}"/>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84BD9536-7753-4DF2-9269-2E57216D75A9}"/>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466EC504-96EF-4FE8-B4A1-2A415319C974}"/>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4FC964A2-ACF9-439E-9544-B83BA2A8DBB6}"/>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EF2E92A7-FFFB-4DD1-9FF8-698516B18B6D}"/>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141D1E84-1502-4D12-8FEA-95C665E41BD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CE397946-6DEF-4B91-88C7-E6D8713625ED}"/>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B1789DDB-D45F-40C9-B29D-E9BDF7DF0A9C}"/>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EB1919F3-B921-4705-A2E2-8FB10C745E8E}"/>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E734F28F-110C-49A6-9CFC-2FF2CA158598}"/>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F8FC7178-887D-4089-852A-5F779B7D0E2C}"/>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AE29E436-01EE-4502-89EE-FD8E461196D9}"/>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9DAF9545-72DF-4BDD-8C44-041398827E8A}"/>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A6E00A13-8DB7-42CD-BAB1-89AC63C6AF55}"/>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C07F2C01-F39C-4C37-9FDD-2DCBF74D6CC5}"/>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DA2B44A3-D036-4D94-B7B3-9562F5C60EC8}"/>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34946FAD-3A96-470F-B10B-4B6C7366C03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80E7FB8-13EE-4CAF-B1C8-99E3458F7AD2}"/>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C520B553-1884-4D1D-9A5B-B368128D2EED}"/>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43CBEB18-2812-47A9-A1BD-41AC17E60835}"/>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18430322-98A3-41C0-9EF3-8A1D4A75055F}"/>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FCA97B09-EE62-4630-96CA-8D6BB53B638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28012C50-3A96-4B7C-99D9-5BB0630241A4}"/>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E3CF5895-5E01-464A-A415-D3735140721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EC612823-F181-4FFF-AEDF-885C0C6A51BA}"/>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902182A6-997C-4F50-BB1E-3485351A753C}"/>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EFC8CC46-9A56-4160-9F43-1BAAEDB39E5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C59C1EDA-553B-420C-A156-07F0E925F5DD}"/>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C8EECBC3-253A-4B38-98D5-65EC1C62238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7ED90E9E-3A25-4E35-BD53-41EBD1E1C02A}"/>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09765A7C-DB94-4EAF-ABB7-531C7FEE6CFC}"/>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9706DA69-0B6D-4579-9792-9305E0F1707B}"/>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BF8898DD-9080-4841-8759-2E012173E010}"/>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C4DA2C06-2799-4143-9CED-935F649CFEA8}"/>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4850D937-EE39-4C0B-A660-1FF9AA4B9EAA}"/>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CEF2272A-1385-4AA6-B24C-7BD1EC2D2403}"/>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AACCE13F-533B-4C71-AF52-830425464BCB}"/>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45E8AB50-9A6C-4E26-AA2D-05168F06BD7E}"/>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1B378EAC-3185-42B6-A88A-FBA60BA8EC60}"/>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353864A0-E396-425C-8889-BBE98AA3AB67}"/>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8432E442-C467-4079-A883-0683A8170A1D}"/>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7F1B0490-1617-4380-BBE4-A5DC461FA896}"/>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8BF5953A-86A8-46C8-AE85-30090E81711C}"/>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1DE55BF4-EE2C-4EC7-9488-5467C1292A76}"/>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54F3C7E9-12DC-42B2-9684-234DB9619F40}"/>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7739D8BC-978A-446D-9698-92CE8A239930}"/>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0B7FC904-B62A-42B1-9558-C52704AADC16}"/>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1B90317D-9F02-4E76-9606-DA5830B72FAA}"/>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F1B42334-B476-4181-A6D0-37B425D09C5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3B4DEAE6-FC80-4150-A82A-17A120B0C54F}"/>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A1735CF4-78D1-429C-9763-DDE41B144698}"/>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23E9DC20-B3AF-4F8C-AF9B-BBB11819361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9AC4A6BA-759E-4994-B1D4-3063F9123B7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51D3D5C4-3B28-4579-AAB4-95D2484E52D7}"/>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2216FA29-4E43-4D1C-9533-479B21D8C635}"/>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90A9D85C-3981-4E1E-98DF-DDFEC447F973}"/>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C1B9E78B-DF1D-4AF3-B330-E574D2DB841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0E5B7871-5DF7-45E6-90A4-AF5C6521ED32}"/>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0F2623E1-BC80-42FB-A60C-41F06CF11985}"/>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DE78C2A7-3FA8-4E61-9B14-D188D445C87E}"/>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7B5C81D6-EA8E-4512-AED9-477EA7535B09}"/>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3DC5FD97-3B23-450B-A529-0AAE8EE5D1C1}"/>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C0C8BEF1-16F2-4263-B7F5-B7E563F8A38C}"/>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3EB2EC79-DD5C-48B6-A63C-2995F26AB89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D5946DB-F6F9-4189-9FCD-9AB9D106DB8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31226F07-6C2E-496E-AE62-7E840EBA44E0}"/>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B9CA55B1-E505-4443-9425-865284F9BF92}"/>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85D07BB-BFA2-434B-A88E-86627D45E53A}"/>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E31656FF-5504-4FCD-AF4B-A566E16CC3E7}"/>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E655F1D1-A2CC-4330-8DF2-983C8C3462B1}"/>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061BFB75-0F5D-4943-B7C1-177DDFBDBFB9}"/>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FBB3A527-CE4B-41C3-BCA9-00A744DF238A}"/>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32B6B906-83B4-409D-AA75-D7B04AD417FF}"/>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301402AE-7904-4D66-A4D0-99EB81ADC361}"/>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FA6E6217-9DFC-444C-B903-0182CF6CF033}"/>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3F7D39EE-BD04-42CA-9488-69D8AC156BC9}"/>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5BD96A89-FBC3-40DC-84CA-7B7FA4AFC211}"/>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E9116D85-7220-4647-9BA1-D69C7B40F16C}"/>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BB917B4D-2F08-488E-A917-AA117342BBB7}"/>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62F7F3B1-3B80-41CA-B19F-471EC5F57342}"/>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343CC17-803B-41CE-8729-4087DFB4C6EE}"/>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9E2F11EB-BBCE-485B-BA5F-2BE75E36B43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2D1CD73A-D865-437E-8145-2D5C7C01B1BA}"/>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E6173A1D-086B-4607-94E3-E7CE44DEB33F}"/>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961E4E1B-F684-4B1F-A764-82A22AD6D2C9}"/>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35AF562D-127B-4880-8A15-6E2164B801E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2254821B-B3C7-4E8E-8F72-3C7F05300315}"/>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E8A72854-E980-4936-9301-D6639B55D0E4}"/>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89D9189E-2C07-4476-AF07-26C3AE0356BA}"/>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42CA014-737F-4A35-9A29-1BF069D3CBE1}"/>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0365E98-7E0E-4600-8D9B-F525AC576847}"/>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8AFC765E-4342-4755-8120-328BF22F4667}"/>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99B65ED7-5AEA-45B3-8B23-A7EDD03DB4B2}"/>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CA75A8B-26DA-4E6D-A159-55A3FBB0C4C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80C45733-2225-44ED-A29B-00A388C408BB}"/>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16797BF5-8EB2-4AF9-A3CD-B851D02D479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F4CB4F35-5F1A-49AC-818E-546CE37CFD8E}"/>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51A83956-6E9E-48FB-98B3-13C5AF0980F2}"/>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DEA2C614-22F1-4617-A2AE-6367B84BF2B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A7FEE942-99D4-494F-BAB6-533B54661220}"/>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DC30093-7226-46F7-9639-4191B5381CE8}"/>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46482BC5-3626-44DA-A33B-5B393C441C9A}"/>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07B0ECE9-4803-4EF2-B87F-42D15E6FF43E}"/>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48CF1A05-691F-4DA3-89AE-ACB05B6B7496}"/>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1686301F-F261-43BB-8F48-DAF35CAC7BA5}"/>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BBDA4058-24B0-41CE-B6FA-F191DC34B1C5}"/>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9CA23A81-5047-48DA-96D4-28574DB77363}"/>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A0251658-044B-429D-A4DD-B9251410AEF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02600B16-D4EC-42F5-A1A7-BF8EFA335D86}"/>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44CE063E-75DB-4106-B0AF-29F50538F2D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24ECF8B6-F71F-498D-BB67-91EA9C790A47}"/>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0757631E-3601-4754-8273-4C18CEECE640}"/>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DFF391F9-C675-4FA0-8BB5-C91B113544E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1ED6F70-0103-47AC-B240-AC57480BCC3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9AC10350-F3DD-4E9B-AE98-289CFB65DB33}"/>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0B5C62A2-9960-4899-844D-8AA9880D9163}"/>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08560262-358A-483D-9031-B073494B499E}"/>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B9C960FA-D099-433E-9BFF-C042D3431DDE}"/>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FDC3D215-894B-4927-92FF-C9FBE42E1E52}"/>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BAF5858D-C15A-43C4-A41D-255B47929084}"/>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E9013BB3-5DAA-4902-9F04-DC15E3D368ED}"/>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A5F0E62A-C027-472A-AA70-38B41B857BA9}"/>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6B0EA36B-C348-435F-A91F-3F3B71F13E1B}"/>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D5FB5A1-C030-449A-8E50-90BD76F2EB39}"/>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4D17469C-2201-4B89-8D87-6080AF5F972E}"/>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68DFDC9-E4F4-4B35-A910-94B15F5ACBB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B0985F81-1377-46BC-8448-A1D7EF71EF0B}"/>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56AC5C8-CED2-4E97-BFC9-88A80A1B5A40}"/>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9783BB7F-0A97-4D44-91A6-5D55C747B213}"/>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23A5B2E6-EE21-4ECE-9834-90CB2406A437}"/>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6305EE81-56DC-43E7-97AE-E46123DB3FDD}"/>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02DCFBC7-22AE-4F64-84C1-BDDB06564568}"/>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C34B5FD0-3205-4A95-A1EA-AF7AA47CF2D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9D86A05E-6B45-4498-B5CE-41FF5AFC9C3B}"/>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2087964623"/>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65217"/>
            <a:ext cx="10363200" cy="1470025"/>
          </a:xfrm>
        </p:spPr>
        <p:txBody>
          <a:bodyPr/>
          <a:lstStyle>
            <a:lvl1pPr algn="ctr">
              <a:defRPr sz="3733">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4190889"/>
            <a:ext cx="8534400" cy="1752600"/>
          </a:xfrm>
        </p:spPr>
        <p:txBody>
          <a:bodyPr/>
          <a:lstStyle>
            <a:lvl1pPr marL="0" indent="0" algn="ctr">
              <a:buNone/>
              <a:defRPr sz="2133">
                <a:solidFill>
                  <a:schemeClr val="bg1"/>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B69DE34-0947-4F55-97AB-098DEDB4679A}" type="datetimeFigureOut">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CCD66C9-AF10-4D89-85EF-FE17BE248881}" type="slidenum">
              <a:rPr lang="en-GB" smtClean="0"/>
              <a:t>‹#›</a:t>
            </a:fld>
            <a:endParaRPr lang="en-GB" dirty="0"/>
          </a:p>
        </p:txBody>
      </p:sp>
      <p:pic>
        <p:nvPicPr>
          <p:cNvPr id="173" name="Picture 172">
            <a:extLst>
              <a:ext uri="{FF2B5EF4-FFF2-40B4-BE49-F238E27FC236}">
                <a16:creationId xmlns:a16="http://schemas.microsoft.com/office/drawing/2014/main" id="{0C28B61D-FA8D-4DAC-82CF-D01BAC7E57EB}"/>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172" name="Group 171">
            <a:extLst>
              <a:ext uri="{FF2B5EF4-FFF2-40B4-BE49-F238E27FC236}">
                <a16:creationId xmlns:a16="http://schemas.microsoft.com/office/drawing/2014/main" id="{2D5D311C-3C44-4A20-A218-EA1BE33C03F1}"/>
              </a:ext>
            </a:extLst>
          </p:cNvPr>
          <p:cNvGrpSpPr>
            <a:grpSpLocks noChangeAspect="1"/>
          </p:cNvGrpSpPr>
          <p:nvPr userDrawn="1"/>
        </p:nvGrpSpPr>
        <p:grpSpPr>
          <a:xfrm>
            <a:off x="5202580" y="811764"/>
            <a:ext cx="1897446" cy="2066400"/>
            <a:chOff x="4835470" y="2060543"/>
            <a:chExt cx="2515207" cy="2739168"/>
          </a:xfrm>
        </p:grpSpPr>
        <p:grpSp>
          <p:nvGrpSpPr>
            <p:cNvPr id="174" name="Group 173">
              <a:extLst>
                <a:ext uri="{FF2B5EF4-FFF2-40B4-BE49-F238E27FC236}">
                  <a16:creationId xmlns:a16="http://schemas.microsoft.com/office/drawing/2014/main" id="{A847AC62-1E92-4DDB-B967-64B4D220AC22}"/>
                </a:ext>
              </a:extLst>
            </p:cNvPr>
            <p:cNvGrpSpPr/>
            <p:nvPr/>
          </p:nvGrpSpPr>
          <p:grpSpPr>
            <a:xfrm>
              <a:off x="5345938" y="3795650"/>
              <a:ext cx="1308482" cy="296445"/>
              <a:chOff x="4009453" y="2846737"/>
              <a:chExt cx="981361" cy="222334"/>
            </a:xfrm>
            <a:solidFill>
              <a:schemeClr val="bg1"/>
            </a:solidFill>
          </p:grpSpPr>
          <p:sp>
            <p:nvSpPr>
              <p:cNvPr id="328" name="Freeform: Shape 327">
                <a:extLst>
                  <a:ext uri="{FF2B5EF4-FFF2-40B4-BE49-F238E27FC236}">
                    <a16:creationId xmlns:a16="http://schemas.microsoft.com/office/drawing/2014/main" id="{2D367362-561B-49A5-BE55-3E1A8467ED50}"/>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9" name="Freeform: Shape 328">
                <a:extLst>
                  <a:ext uri="{FF2B5EF4-FFF2-40B4-BE49-F238E27FC236}">
                    <a16:creationId xmlns:a16="http://schemas.microsoft.com/office/drawing/2014/main" id="{A290D44C-9F82-4888-823C-C59B75EF1D9E}"/>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0" name="Freeform: Shape 329">
                <a:extLst>
                  <a:ext uri="{FF2B5EF4-FFF2-40B4-BE49-F238E27FC236}">
                    <a16:creationId xmlns:a16="http://schemas.microsoft.com/office/drawing/2014/main" id="{BB83F93D-EA91-4B85-8D04-F76E6661AF50}"/>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1" name="Freeform: Shape 330">
                <a:extLst>
                  <a:ext uri="{FF2B5EF4-FFF2-40B4-BE49-F238E27FC236}">
                    <a16:creationId xmlns:a16="http://schemas.microsoft.com/office/drawing/2014/main" id="{0A2CA96E-0EA9-4134-ABCC-3943B921E57E}"/>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2" name="Freeform: Shape 331">
                <a:extLst>
                  <a:ext uri="{FF2B5EF4-FFF2-40B4-BE49-F238E27FC236}">
                    <a16:creationId xmlns:a16="http://schemas.microsoft.com/office/drawing/2014/main" id="{E2594EFA-B42A-4BA1-9A04-89CBEE7EA5CE}"/>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3" name="Freeform: Shape 332">
                <a:extLst>
                  <a:ext uri="{FF2B5EF4-FFF2-40B4-BE49-F238E27FC236}">
                    <a16:creationId xmlns:a16="http://schemas.microsoft.com/office/drawing/2014/main" id="{BA219FAD-6E9B-420D-B28B-15E38C6BD0D1}"/>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4" name="Freeform: Shape 333">
                <a:extLst>
                  <a:ext uri="{FF2B5EF4-FFF2-40B4-BE49-F238E27FC236}">
                    <a16:creationId xmlns:a16="http://schemas.microsoft.com/office/drawing/2014/main" id="{AC1417DC-64B2-461C-8765-9035360FFBBD}"/>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35" name="Freeform: Shape 334">
                <a:extLst>
                  <a:ext uri="{FF2B5EF4-FFF2-40B4-BE49-F238E27FC236}">
                    <a16:creationId xmlns:a16="http://schemas.microsoft.com/office/drawing/2014/main" id="{FDA77825-C28A-456C-817D-43848378FA5C}"/>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175" name="Group 174">
              <a:extLst>
                <a:ext uri="{FF2B5EF4-FFF2-40B4-BE49-F238E27FC236}">
                  <a16:creationId xmlns:a16="http://schemas.microsoft.com/office/drawing/2014/main" id="{6BB33239-EEAA-4143-9BC8-60DDE4A8052B}"/>
                </a:ext>
              </a:extLst>
            </p:cNvPr>
            <p:cNvGrpSpPr/>
            <p:nvPr/>
          </p:nvGrpSpPr>
          <p:grpSpPr>
            <a:xfrm>
              <a:off x="5181473" y="2349627"/>
              <a:ext cx="1778000" cy="660400"/>
              <a:chOff x="3886104" y="1762220"/>
              <a:chExt cx="1333500" cy="495300"/>
            </a:xfrm>
          </p:grpSpPr>
          <p:sp>
            <p:nvSpPr>
              <p:cNvPr id="320" name="Freeform: Shape 319">
                <a:extLst>
                  <a:ext uri="{FF2B5EF4-FFF2-40B4-BE49-F238E27FC236}">
                    <a16:creationId xmlns:a16="http://schemas.microsoft.com/office/drawing/2014/main" id="{EB55D48B-64EE-4DFF-AA0A-707CEB94CA99}"/>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1" name="Freeform: Shape 320">
                <a:extLst>
                  <a:ext uri="{FF2B5EF4-FFF2-40B4-BE49-F238E27FC236}">
                    <a16:creationId xmlns:a16="http://schemas.microsoft.com/office/drawing/2014/main" id="{D101B191-F7BD-40EE-90AA-8BF408F7CDAA}"/>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2" name="Freeform: Shape 321">
                <a:extLst>
                  <a:ext uri="{FF2B5EF4-FFF2-40B4-BE49-F238E27FC236}">
                    <a16:creationId xmlns:a16="http://schemas.microsoft.com/office/drawing/2014/main" id="{58E372AC-B8E2-4290-AC9F-2196E16FDE00}"/>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3" name="Freeform: Shape 322">
                <a:extLst>
                  <a:ext uri="{FF2B5EF4-FFF2-40B4-BE49-F238E27FC236}">
                    <a16:creationId xmlns:a16="http://schemas.microsoft.com/office/drawing/2014/main" id="{C72202F6-EC3A-46E2-A031-EBD504F83FE9}"/>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4" name="Freeform: Shape 323">
                <a:extLst>
                  <a:ext uri="{FF2B5EF4-FFF2-40B4-BE49-F238E27FC236}">
                    <a16:creationId xmlns:a16="http://schemas.microsoft.com/office/drawing/2014/main" id="{6F554B94-656B-4D17-B38D-6BA00BEB64E9}"/>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5" name="Freeform: Shape 324">
                <a:extLst>
                  <a:ext uri="{FF2B5EF4-FFF2-40B4-BE49-F238E27FC236}">
                    <a16:creationId xmlns:a16="http://schemas.microsoft.com/office/drawing/2014/main" id="{001FA29A-3A73-4ECD-ABBA-34844FD5D9A4}"/>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6" name="Freeform: Shape 325">
                <a:extLst>
                  <a:ext uri="{FF2B5EF4-FFF2-40B4-BE49-F238E27FC236}">
                    <a16:creationId xmlns:a16="http://schemas.microsoft.com/office/drawing/2014/main" id="{FAF42A18-41D1-4C11-B221-E7A19A19B684}"/>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27" name="Freeform: Shape 326">
                <a:extLst>
                  <a:ext uri="{FF2B5EF4-FFF2-40B4-BE49-F238E27FC236}">
                    <a16:creationId xmlns:a16="http://schemas.microsoft.com/office/drawing/2014/main" id="{AF0162B4-F3AB-4459-B2C4-5A639C25C026}"/>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176" name="Freeform: Shape 175">
              <a:extLst>
                <a:ext uri="{FF2B5EF4-FFF2-40B4-BE49-F238E27FC236}">
                  <a16:creationId xmlns:a16="http://schemas.microsoft.com/office/drawing/2014/main" id="{37E6961B-8B26-40F0-B0BD-3A2353E8D0C5}"/>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177" name="Group 176">
              <a:extLst>
                <a:ext uri="{FF2B5EF4-FFF2-40B4-BE49-F238E27FC236}">
                  <a16:creationId xmlns:a16="http://schemas.microsoft.com/office/drawing/2014/main" id="{D5F94D65-E546-469E-B3B2-2429DCEEE9E2}"/>
                </a:ext>
              </a:extLst>
            </p:cNvPr>
            <p:cNvGrpSpPr/>
            <p:nvPr/>
          </p:nvGrpSpPr>
          <p:grpSpPr>
            <a:xfrm>
              <a:off x="4835470" y="2060543"/>
              <a:ext cx="2515207" cy="2739168"/>
              <a:chOff x="3626602" y="1545407"/>
              <a:chExt cx="1886405" cy="2054376"/>
            </a:xfrm>
            <a:solidFill>
              <a:schemeClr val="bg1"/>
            </a:solidFill>
          </p:grpSpPr>
          <p:sp>
            <p:nvSpPr>
              <p:cNvPr id="185" name="Freeform: Shape 184">
                <a:extLst>
                  <a:ext uri="{FF2B5EF4-FFF2-40B4-BE49-F238E27FC236}">
                    <a16:creationId xmlns:a16="http://schemas.microsoft.com/office/drawing/2014/main" id="{07E28058-52F5-4E46-85B1-BA9C9A5C4F4B}"/>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6" name="Freeform: Shape 185">
                <a:extLst>
                  <a:ext uri="{FF2B5EF4-FFF2-40B4-BE49-F238E27FC236}">
                    <a16:creationId xmlns:a16="http://schemas.microsoft.com/office/drawing/2014/main" id="{3F366536-C976-46EA-BB3E-71FC49DA840B}"/>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7" name="Freeform: Shape 186">
                <a:extLst>
                  <a:ext uri="{FF2B5EF4-FFF2-40B4-BE49-F238E27FC236}">
                    <a16:creationId xmlns:a16="http://schemas.microsoft.com/office/drawing/2014/main" id="{B2F83DC9-52E7-4066-A95C-7A7003CE5539}"/>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8" name="Freeform: Shape 187">
                <a:extLst>
                  <a:ext uri="{FF2B5EF4-FFF2-40B4-BE49-F238E27FC236}">
                    <a16:creationId xmlns:a16="http://schemas.microsoft.com/office/drawing/2014/main" id="{140A63F0-DC18-462E-81FC-F2912FAACC6E}"/>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89" name="Freeform: Shape 188">
                <a:extLst>
                  <a:ext uri="{FF2B5EF4-FFF2-40B4-BE49-F238E27FC236}">
                    <a16:creationId xmlns:a16="http://schemas.microsoft.com/office/drawing/2014/main" id="{9B503B87-6F11-4814-A3B3-8C7DEE7DB3D7}"/>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0" name="Freeform: Shape 189">
                <a:extLst>
                  <a:ext uri="{FF2B5EF4-FFF2-40B4-BE49-F238E27FC236}">
                    <a16:creationId xmlns:a16="http://schemas.microsoft.com/office/drawing/2014/main" id="{1B63ED94-4E4B-4AB0-88BB-07ECCDD921E5}"/>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1" name="Freeform: Shape 190">
                <a:extLst>
                  <a:ext uri="{FF2B5EF4-FFF2-40B4-BE49-F238E27FC236}">
                    <a16:creationId xmlns:a16="http://schemas.microsoft.com/office/drawing/2014/main" id="{F09337A8-8DF9-4475-BDF8-612CFB045B73}"/>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2" name="Freeform: Shape 191">
                <a:extLst>
                  <a:ext uri="{FF2B5EF4-FFF2-40B4-BE49-F238E27FC236}">
                    <a16:creationId xmlns:a16="http://schemas.microsoft.com/office/drawing/2014/main" id="{032D9E26-F706-4F10-AAFC-A50512DAFC44}"/>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3" name="Freeform: Shape 192">
                <a:extLst>
                  <a:ext uri="{FF2B5EF4-FFF2-40B4-BE49-F238E27FC236}">
                    <a16:creationId xmlns:a16="http://schemas.microsoft.com/office/drawing/2014/main" id="{CFA7D984-AE24-4AEB-97CE-55F58D4D618F}"/>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4" name="Freeform: Shape 193">
                <a:extLst>
                  <a:ext uri="{FF2B5EF4-FFF2-40B4-BE49-F238E27FC236}">
                    <a16:creationId xmlns:a16="http://schemas.microsoft.com/office/drawing/2014/main" id="{2F8CE085-8606-4A3E-9917-0947DDF7022E}"/>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5" name="Freeform: Shape 194">
                <a:extLst>
                  <a:ext uri="{FF2B5EF4-FFF2-40B4-BE49-F238E27FC236}">
                    <a16:creationId xmlns:a16="http://schemas.microsoft.com/office/drawing/2014/main" id="{630D02B5-B856-41DD-8751-3A8F87464820}"/>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6" name="Freeform: Shape 195">
                <a:extLst>
                  <a:ext uri="{FF2B5EF4-FFF2-40B4-BE49-F238E27FC236}">
                    <a16:creationId xmlns:a16="http://schemas.microsoft.com/office/drawing/2014/main" id="{99F9E47E-A5BC-4800-884F-6CC229C89604}"/>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7" name="Freeform: Shape 196">
                <a:extLst>
                  <a:ext uri="{FF2B5EF4-FFF2-40B4-BE49-F238E27FC236}">
                    <a16:creationId xmlns:a16="http://schemas.microsoft.com/office/drawing/2014/main" id="{C1D0C524-711E-424B-BB1D-82E5251268B0}"/>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8" name="Freeform: Shape 197">
                <a:extLst>
                  <a:ext uri="{FF2B5EF4-FFF2-40B4-BE49-F238E27FC236}">
                    <a16:creationId xmlns:a16="http://schemas.microsoft.com/office/drawing/2014/main" id="{39F7AF51-CE06-484A-86E2-E99A41D0DDE7}"/>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199" name="Freeform: Shape 198">
                <a:extLst>
                  <a:ext uri="{FF2B5EF4-FFF2-40B4-BE49-F238E27FC236}">
                    <a16:creationId xmlns:a16="http://schemas.microsoft.com/office/drawing/2014/main" id="{0E8AE9C2-93DE-436A-92E4-383F7C3F105A}"/>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0" name="Freeform: Shape 199">
                <a:extLst>
                  <a:ext uri="{FF2B5EF4-FFF2-40B4-BE49-F238E27FC236}">
                    <a16:creationId xmlns:a16="http://schemas.microsoft.com/office/drawing/2014/main" id="{1EE2A062-DA57-4295-801E-3E9C1B39ED6D}"/>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1" name="Freeform: Shape 200">
                <a:extLst>
                  <a:ext uri="{FF2B5EF4-FFF2-40B4-BE49-F238E27FC236}">
                    <a16:creationId xmlns:a16="http://schemas.microsoft.com/office/drawing/2014/main" id="{F326E2C7-9181-4EB0-9F8C-767A8A372DC8}"/>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2" name="Freeform: Shape 201">
                <a:extLst>
                  <a:ext uri="{FF2B5EF4-FFF2-40B4-BE49-F238E27FC236}">
                    <a16:creationId xmlns:a16="http://schemas.microsoft.com/office/drawing/2014/main" id="{6E228B17-78E4-4E4D-8C28-499A944A32F9}"/>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3" name="Freeform: Shape 202">
                <a:extLst>
                  <a:ext uri="{FF2B5EF4-FFF2-40B4-BE49-F238E27FC236}">
                    <a16:creationId xmlns:a16="http://schemas.microsoft.com/office/drawing/2014/main" id="{AE31351B-AE7C-4B6A-854B-EC635105B3D4}"/>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4" name="Freeform: Shape 203">
                <a:extLst>
                  <a:ext uri="{FF2B5EF4-FFF2-40B4-BE49-F238E27FC236}">
                    <a16:creationId xmlns:a16="http://schemas.microsoft.com/office/drawing/2014/main" id="{47246D45-1682-4A7F-9A88-F5B520B59AC4}"/>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5" name="Freeform: Shape 204">
                <a:extLst>
                  <a:ext uri="{FF2B5EF4-FFF2-40B4-BE49-F238E27FC236}">
                    <a16:creationId xmlns:a16="http://schemas.microsoft.com/office/drawing/2014/main" id="{752492F6-47CA-4BE1-B65D-21F6107DF586}"/>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6" name="Freeform: Shape 205">
                <a:extLst>
                  <a:ext uri="{FF2B5EF4-FFF2-40B4-BE49-F238E27FC236}">
                    <a16:creationId xmlns:a16="http://schemas.microsoft.com/office/drawing/2014/main" id="{4F183DCF-93CA-41A6-A6CF-BC30ABA55F91}"/>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7" name="Freeform: Shape 206">
                <a:extLst>
                  <a:ext uri="{FF2B5EF4-FFF2-40B4-BE49-F238E27FC236}">
                    <a16:creationId xmlns:a16="http://schemas.microsoft.com/office/drawing/2014/main" id="{A6CBA108-733F-40ED-908E-C6212BC33B68}"/>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8" name="Freeform: Shape 207">
                <a:extLst>
                  <a:ext uri="{FF2B5EF4-FFF2-40B4-BE49-F238E27FC236}">
                    <a16:creationId xmlns:a16="http://schemas.microsoft.com/office/drawing/2014/main" id="{1ABA071A-208B-4555-A1FC-6BFF508222F2}"/>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09" name="Freeform: Shape 208">
                <a:extLst>
                  <a:ext uri="{FF2B5EF4-FFF2-40B4-BE49-F238E27FC236}">
                    <a16:creationId xmlns:a16="http://schemas.microsoft.com/office/drawing/2014/main" id="{A7004B06-E80D-419A-9167-B25EF678B9BD}"/>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0" name="Freeform: Shape 209">
                <a:extLst>
                  <a:ext uri="{FF2B5EF4-FFF2-40B4-BE49-F238E27FC236}">
                    <a16:creationId xmlns:a16="http://schemas.microsoft.com/office/drawing/2014/main" id="{161E3403-0D98-46F8-89B0-0D1CAAB3F2F9}"/>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1" name="Freeform: Shape 210">
                <a:extLst>
                  <a:ext uri="{FF2B5EF4-FFF2-40B4-BE49-F238E27FC236}">
                    <a16:creationId xmlns:a16="http://schemas.microsoft.com/office/drawing/2014/main" id="{8586E6BC-8BB4-400A-BD62-E6DD6277C4DB}"/>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2" name="Freeform: Shape 211">
                <a:extLst>
                  <a:ext uri="{FF2B5EF4-FFF2-40B4-BE49-F238E27FC236}">
                    <a16:creationId xmlns:a16="http://schemas.microsoft.com/office/drawing/2014/main" id="{B5D96993-8A9D-49D2-BAB7-5B5D65633C8E}"/>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3" name="Freeform: Shape 212">
                <a:extLst>
                  <a:ext uri="{FF2B5EF4-FFF2-40B4-BE49-F238E27FC236}">
                    <a16:creationId xmlns:a16="http://schemas.microsoft.com/office/drawing/2014/main" id="{320354A6-5182-487D-A7D8-B0C8CCC4D9B9}"/>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4" name="Freeform: Shape 213">
                <a:extLst>
                  <a:ext uri="{FF2B5EF4-FFF2-40B4-BE49-F238E27FC236}">
                    <a16:creationId xmlns:a16="http://schemas.microsoft.com/office/drawing/2014/main" id="{70A6EF20-8EA4-4DA3-95D7-6BCA90DA0CFC}"/>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5" name="Freeform: Shape 214">
                <a:extLst>
                  <a:ext uri="{FF2B5EF4-FFF2-40B4-BE49-F238E27FC236}">
                    <a16:creationId xmlns:a16="http://schemas.microsoft.com/office/drawing/2014/main" id="{5094B84A-75B1-4156-BB67-25F43AF006D2}"/>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6" name="Freeform: Shape 215">
                <a:extLst>
                  <a:ext uri="{FF2B5EF4-FFF2-40B4-BE49-F238E27FC236}">
                    <a16:creationId xmlns:a16="http://schemas.microsoft.com/office/drawing/2014/main" id="{1688BA0B-1BF9-4788-908E-920D3BE68E7F}"/>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7" name="Freeform: Shape 216">
                <a:extLst>
                  <a:ext uri="{FF2B5EF4-FFF2-40B4-BE49-F238E27FC236}">
                    <a16:creationId xmlns:a16="http://schemas.microsoft.com/office/drawing/2014/main" id="{8265482E-6178-46E5-9B81-59F792DE30D3}"/>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8" name="Freeform: Shape 217">
                <a:extLst>
                  <a:ext uri="{FF2B5EF4-FFF2-40B4-BE49-F238E27FC236}">
                    <a16:creationId xmlns:a16="http://schemas.microsoft.com/office/drawing/2014/main" id="{523DAABB-295D-4C06-AE83-94C013B82E3B}"/>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19" name="Freeform: Shape 218">
                <a:extLst>
                  <a:ext uri="{FF2B5EF4-FFF2-40B4-BE49-F238E27FC236}">
                    <a16:creationId xmlns:a16="http://schemas.microsoft.com/office/drawing/2014/main" id="{DABFB08D-92CA-4357-ACB4-943EABA6744D}"/>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0" name="Freeform: Shape 219">
                <a:extLst>
                  <a:ext uri="{FF2B5EF4-FFF2-40B4-BE49-F238E27FC236}">
                    <a16:creationId xmlns:a16="http://schemas.microsoft.com/office/drawing/2014/main" id="{65B2D4C2-B25E-49A4-8D92-192FBD804488}"/>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1" name="Freeform: Shape 220">
                <a:extLst>
                  <a:ext uri="{FF2B5EF4-FFF2-40B4-BE49-F238E27FC236}">
                    <a16:creationId xmlns:a16="http://schemas.microsoft.com/office/drawing/2014/main" id="{1CA9F6F2-09C8-4D34-89D1-FC32B18051D4}"/>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2" name="Freeform: Shape 221">
                <a:extLst>
                  <a:ext uri="{FF2B5EF4-FFF2-40B4-BE49-F238E27FC236}">
                    <a16:creationId xmlns:a16="http://schemas.microsoft.com/office/drawing/2014/main" id="{4707D4BD-9166-468A-AF00-FB17212365E2}"/>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3" name="Freeform: Shape 222">
                <a:extLst>
                  <a:ext uri="{FF2B5EF4-FFF2-40B4-BE49-F238E27FC236}">
                    <a16:creationId xmlns:a16="http://schemas.microsoft.com/office/drawing/2014/main" id="{377E7BA8-ABFB-498B-9A0F-E42F6960035A}"/>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4" name="Freeform: Shape 223">
                <a:extLst>
                  <a:ext uri="{FF2B5EF4-FFF2-40B4-BE49-F238E27FC236}">
                    <a16:creationId xmlns:a16="http://schemas.microsoft.com/office/drawing/2014/main" id="{101A4B03-19F1-46A9-B4AE-BF5CA1FB894E}"/>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5" name="Freeform: Shape 224">
                <a:extLst>
                  <a:ext uri="{FF2B5EF4-FFF2-40B4-BE49-F238E27FC236}">
                    <a16:creationId xmlns:a16="http://schemas.microsoft.com/office/drawing/2014/main" id="{5CEB8331-1A56-4648-88F8-6A877E50646D}"/>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6" name="Freeform: Shape 225">
                <a:extLst>
                  <a:ext uri="{FF2B5EF4-FFF2-40B4-BE49-F238E27FC236}">
                    <a16:creationId xmlns:a16="http://schemas.microsoft.com/office/drawing/2014/main" id="{7FC28EB4-B883-4FC8-9956-79D015752D24}"/>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7" name="Freeform: Shape 226">
                <a:extLst>
                  <a:ext uri="{FF2B5EF4-FFF2-40B4-BE49-F238E27FC236}">
                    <a16:creationId xmlns:a16="http://schemas.microsoft.com/office/drawing/2014/main" id="{5481B1D2-B0D6-4237-9827-6C701C5B1703}"/>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8" name="Freeform: Shape 227">
                <a:extLst>
                  <a:ext uri="{FF2B5EF4-FFF2-40B4-BE49-F238E27FC236}">
                    <a16:creationId xmlns:a16="http://schemas.microsoft.com/office/drawing/2014/main" id="{EC67C139-997B-4C7E-B0EE-5E3E855482A9}"/>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29" name="Freeform: Shape 228">
                <a:extLst>
                  <a:ext uri="{FF2B5EF4-FFF2-40B4-BE49-F238E27FC236}">
                    <a16:creationId xmlns:a16="http://schemas.microsoft.com/office/drawing/2014/main" id="{0BD062EA-74E3-4227-AC01-4BD26A01F09F}"/>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0" name="Freeform: Shape 229">
                <a:extLst>
                  <a:ext uri="{FF2B5EF4-FFF2-40B4-BE49-F238E27FC236}">
                    <a16:creationId xmlns:a16="http://schemas.microsoft.com/office/drawing/2014/main" id="{A6ACD6B4-0D11-41C1-9811-47CAB475E115}"/>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1" name="Freeform: Shape 230">
                <a:extLst>
                  <a:ext uri="{FF2B5EF4-FFF2-40B4-BE49-F238E27FC236}">
                    <a16:creationId xmlns:a16="http://schemas.microsoft.com/office/drawing/2014/main" id="{0BC230AE-6DF5-4DFB-8A72-8E662A5C02A0}"/>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2" name="Freeform: Shape 231">
                <a:extLst>
                  <a:ext uri="{FF2B5EF4-FFF2-40B4-BE49-F238E27FC236}">
                    <a16:creationId xmlns:a16="http://schemas.microsoft.com/office/drawing/2014/main" id="{122B5407-9C45-40D9-83EF-EFC5772A5384}"/>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3" name="Freeform: Shape 232">
                <a:extLst>
                  <a:ext uri="{FF2B5EF4-FFF2-40B4-BE49-F238E27FC236}">
                    <a16:creationId xmlns:a16="http://schemas.microsoft.com/office/drawing/2014/main" id="{D281E206-4705-4C57-ACB2-1208909681AD}"/>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4" name="Freeform: Shape 233">
                <a:extLst>
                  <a:ext uri="{FF2B5EF4-FFF2-40B4-BE49-F238E27FC236}">
                    <a16:creationId xmlns:a16="http://schemas.microsoft.com/office/drawing/2014/main" id="{AB920D18-649A-4D8E-BBD3-90417736E80D}"/>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5" name="Freeform: Shape 234">
                <a:extLst>
                  <a:ext uri="{FF2B5EF4-FFF2-40B4-BE49-F238E27FC236}">
                    <a16:creationId xmlns:a16="http://schemas.microsoft.com/office/drawing/2014/main" id="{8830BA5C-3A60-4C38-9210-2D486FCEFC53}"/>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6" name="Freeform: Shape 235">
                <a:extLst>
                  <a:ext uri="{FF2B5EF4-FFF2-40B4-BE49-F238E27FC236}">
                    <a16:creationId xmlns:a16="http://schemas.microsoft.com/office/drawing/2014/main" id="{788FC1D1-AD0B-47F6-AA31-35C345DC8DF4}"/>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7" name="Freeform: Shape 236">
                <a:extLst>
                  <a:ext uri="{FF2B5EF4-FFF2-40B4-BE49-F238E27FC236}">
                    <a16:creationId xmlns:a16="http://schemas.microsoft.com/office/drawing/2014/main" id="{05CA29B1-1099-4637-96A8-16099ED22908}"/>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8" name="Freeform: Shape 237">
                <a:extLst>
                  <a:ext uri="{FF2B5EF4-FFF2-40B4-BE49-F238E27FC236}">
                    <a16:creationId xmlns:a16="http://schemas.microsoft.com/office/drawing/2014/main" id="{035A0909-89F3-4F6B-8CE0-5AEAACBBC63B}"/>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39" name="Freeform: Shape 238">
                <a:extLst>
                  <a:ext uri="{FF2B5EF4-FFF2-40B4-BE49-F238E27FC236}">
                    <a16:creationId xmlns:a16="http://schemas.microsoft.com/office/drawing/2014/main" id="{7856B98B-2EE0-4FF9-8100-23EC9420172C}"/>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0" name="Freeform: Shape 239">
                <a:extLst>
                  <a:ext uri="{FF2B5EF4-FFF2-40B4-BE49-F238E27FC236}">
                    <a16:creationId xmlns:a16="http://schemas.microsoft.com/office/drawing/2014/main" id="{6987F547-99B1-4BA9-A0E1-400C650D0EC1}"/>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1" name="Freeform: Shape 240">
                <a:extLst>
                  <a:ext uri="{FF2B5EF4-FFF2-40B4-BE49-F238E27FC236}">
                    <a16:creationId xmlns:a16="http://schemas.microsoft.com/office/drawing/2014/main" id="{0CA6786A-803A-4BC9-9411-C43325CE1B02}"/>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2" name="Freeform: Shape 241">
                <a:extLst>
                  <a:ext uri="{FF2B5EF4-FFF2-40B4-BE49-F238E27FC236}">
                    <a16:creationId xmlns:a16="http://schemas.microsoft.com/office/drawing/2014/main" id="{EF6F67CD-77F9-4228-8DFA-6682385DC435}"/>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3" name="Freeform: Shape 242">
                <a:extLst>
                  <a:ext uri="{FF2B5EF4-FFF2-40B4-BE49-F238E27FC236}">
                    <a16:creationId xmlns:a16="http://schemas.microsoft.com/office/drawing/2014/main" id="{3784CB40-09F4-4809-A3D5-B27A2B9285C0}"/>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4" name="Freeform: Shape 243">
                <a:extLst>
                  <a:ext uri="{FF2B5EF4-FFF2-40B4-BE49-F238E27FC236}">
                    <a16:creationId xmlns:a16="http://schemas.microsoft.com/office/drawing/2014/main" id="{DA14F037-7F93-473A-92C1-10069D3A1619}"/>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5" name="Freeform: Shape 244">
                <a:extLst>
                  <a:ext uri="{FF2B5EF4-FFF2-40B4-BE49-F238E27FC236}">
                    <a16:creationId xmlns:a16="http://schemas.microsoft.com/office/drawing/2014/main" id="{34855C13-C822-4B6B-9BEF-35D59AF15579}"/>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6" name="Freeform: Shape 245">
                <a:extLst>
                  <a:ext uri="{FF2B5EF4-FFF2-40B4-BE49-F238E27FC236}">
                    <a16:creationId xmlns:a16="http://schemas.microsoft.com/office/drawing/2014/main" id="{4CEE78DB-4F0A-4986-9178-B3FCEBDBB5DE}"/>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7" name="Freeform: Shape 246">
                <a:extLst>
                  <a:ext uri="{FF2B5EF4-FFF2-40B4-BE49-F238E27FC236}">
                    <a16:creationId xmlns:a16="http://schemas.microsoft.com/office/drawing/2014/main" id="{3D30EA97-B668-43FF-A3B7-C77A7ADD803F}"/>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8" name="Freeform: Shape 247">
                <a:extLst>
                  <a:ext uri="{FF2B5EF4-FFF2-40B4-BE49-F238E27FC236}">
                    <a16:creationId xmlns:a16="http://schemas.microsoft.com/office/drawing/2014/main" id="{D4C75423-68A3-4775-9C90-0D97E3F306B2}"/>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49" name="Freeform: Shape 248">
                <a:extLst>
                  <a:ext uri="{FF2B5EF4-FFF2-40B4-BE49-F238E27FC236}">
                    <a16:creationId xmlns:a16="http://schemas.microsoft.com/office/drawing/2014/main" id="{28A86DDB-AF3E-4A46-A335-A33FC4393F3B}"/>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0" name="Freeform: Shape 249">
                <a:extLst>
                  <a:ext uri="{FF2B5EF4-FFF2-40B4-BE49-F238E27FC236}">
                    <a16:creationId xmlns:a16="http://schemas.microsoft.com/office/drawing/2014/main" id="{8EBA7036-2FEE-491D-A899-3806109CE432}"/>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1" name="Freeform: Shape 250">
                <a:extLst>
                  <a:ext uri="{FF2B5EF4-FFF2-40B4-BE49-F238E27FC236}">
                    <a16:creationId xmlns:a16="http://schemas.microsoft.com/office/drawing/2014/main" id="{55DA0656-8215-4E7F-ABC8-5BF0E091D0CA}"/>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2" name="Freeform: Shape 251">
                <a:extLst>
                  <a:ext uri="{FF2B5EF4-FFF2-40B4-BE49-F238E27FC236}">
                    <a16:creationId xmlns:a16="http://schemas.microsoft.com/office/drawing/2014/main" id="{2D1EC6AA-22D3-4D95-81D9-C620CB798AF7}"/>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3" name="Freeform: Shape 252">
                <a:extLst>
                  <a:ext uri="{FF2B5EF4-FFF2-40B4-BE49-F238E27FC236}">
                    <a16:creationId xmlns:a16="http://schemas.microsoft.com/office/drawing/2014/main" id="{B7101D8F-169B-4522-AE84-6B5A1EAFC81E}"/>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4" name="Freeform: Shape 253">
                <a:extLst>
                  <a:ext uri="{FF2B5EF4-FFF2-40B4-BE49-F238E27FC236}">
                    <a16:creationId xmlns:a16="http://schemas.microsoft.com/office/drawing/2014/main" id="{C099D77D-1D59-447F-9CD0-4C87ACC8A898}"/>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5" name="Freeform: Shape 254">
                <a:extLst>
                  <a:ext uri="{FF2B5EF4-FFF2-40B4-BE49-F238E27FC236}">
                    <a16:creationId xmlns:a16="http://schemas.microsoft.com/office/drawing/2014/main" id="{4204E2B2-4392-4A3E-BC5A-6D7DA4227DBE}"/>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6" name="Freeform: Shape 255">
                <a:extLst>
                  <a:ext uri="{FF2B5EF4-FFF2-40B4-BE49-F238E27FC236}">
                    <a16:creationId xmlns:a16="http://schemas.microsoft.com/office/drawing/2014/main" id="{31F55E3B-2C42-452B-AAF7-07F29899A38B}"/>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7" name="Freeform: Shape 256">
                <a:extLst>
                  <a:ext uri="{FF2B5EF4-FFF2-40B4-BE49-F238E27FC236}">
                    <a16:creationId xmlns:a16="http://schemas.microsoft.com/office/drawing/2014/main" id="{B54E2CA6-08C4-462D-A73A-46A4937DC818}"/>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8" name="Freeform: Shape 257">
                <a:extLst>
                  <a:ext uri="{FF2B5EF4-FFF2-40B4-BE49-F238E27FC236}">
                    <a16:creationId xmlns:a16="http://schemas.microsoft.com/office/drawing/2014/main" id="{E236911C-74CD-422C-A761-19A41701BB9A}"/>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59" name="Freeform: Shape 258">
                <a:extLst>
                  <a:ext uri="{FF2B5EF4-FFF2-40B4-BE49-F238E27FC236}">
                    <a16:creationId xmlns:a16="http://schemas.microsoft.com/office/drawing/2014/main" id="{D42D4401-AA2A-4E10-8ABC-0FB4B822FA18}"/>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0" name="Freeform: Shape 259">
                <a:extLst>
                  <a:ext uri="{FF2B5EF4-FFF2-40B4-BE49-F238E27FC236}">
                    <a16:creationId xmlns:a16="http://schemas.microsoft.com/office/drawing/2014/main" id="{22D94447-F5CC-4E1C-8BE7-4B98A73EB1C7}"/>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1" name="Freeform: Shape 260">
                <a:extLst>
                  <a:ext uri="{FF2B5EF4-FFF2-40B4-BE49-F238E27FC236}">
                    <a16:creationId xmlns:a16="http://schemas.microsoft.com/office/drawing/2014/main" id="{5CAE7B69-5566-4C94-A422-52419DE299BC}"/>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2" name="Freeform: Shape 261">
                <a:extLst>
                  <a:ext uri="{FF2B5EF4-FFF2-40B4-BE49-F238E27FC236}">
                    <a16:creationId xmlns:a16="http://schemas.microsoft.com/office/drawing/2014/main" id="{CC41C3FC-7B29-4934-8099-4F52D8FEA86A}"/>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3" name="Freeform: Shape 262">
                <a:extLst>
                  <a:ext uri="{FF2B5EF4-FFF2-40B4-BE49-F238E27FC236}">
                    <a16:creationId xmlns:a16="http://schemas.microsoft.com/office/drawing/2014/main" id="{23580A2D-4E79-4AD4-BE87-4AAAD81C0D36}"/>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4" name="Freeform: Shape 263">
                <a:extLst>
                  <a:ext uri="{FF2B5EF4-FFF2-40B4-BE49-F238E27FC236}">
                    <a16:creationId xmlns:a16="http://schemas.microsoft.com/office/drawing/2014/main" id="{D4B350EB-75A8-4FE8-8750-CC943947B396}"/>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5" name="Freeform: Shape 264">
                <a:extLst>
                  <a:ext uri="{FF2B5EF4-FFF2-40B4-BE49-F238E27FC236}">
                    <a16:creationId xmlns:a16="http://schemas.microsoft.com/office/drawing/2014/main" id="{B3217D34-EA1D-4B05-8361-D7668CB47986}"/>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6" name="Freeform: Shape 265">
                <a:extLst>
                  <a:ext uri="{FF2B5EF4-FFF2-40B4-BE49-F238E27FC236}">
                    <a16:creationId xmlns:a16="http://schemas.microsoft.com/office/drawing/2014/main" id="{C46544AA-ADF4-495D-AFCB-378A4460DB5B}"/>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7" name="Freeform: Shape 266">
                <a:extLst>
                  <a:ext uri="{FF2B5EF4-FFF2-40B4-BE49-F238E27FC236}">
                    <a16:creationId xmlns:a16="http://schemas.microsoft.com/office/drawing/2014/main" id="{5F84D19F-07DE-4314-9530-56BAA978D9E0}"/>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8" name="Freeform: Shape 267">
                <a:extLst>
                  <a:ext uri="{FF2B5EF4-FFF2-40B4-BE49-F238E27FC236}">
                    <a16:creationId xmlns:a16="http://schemas.microsoft.com/office/drawing/2014/main" id="{FCA00B5A-213A-4E82-A65C-2AF788CF6256}"/>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69" name="Freeform: Shape 268">
                <a:extLst>
                  <a:ext uri="{FF2B5EF4-FFF2-40B4-BE49-F238E27FC236}">
                    <a16:creationId xmlns:a16="http://schemas.microsoft.com/office/drawing/2014/main" id="{E870ECB6-359D-494D-B43C-E15C67D308A5}"/>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0" name="Freeform: Shape 269">
                <a:extLst>
                  <a:ext uri="{FF2B5EF4-FFF2-40B4-BE49-F238E27FC236}">
                    <a16:creationId xmlns:a16="http://schemas.microsoft.com/office/drawing/2014/main" id="{DF1A560F-AC0E-4006-8DB4-4905B734ACBE}"/>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1" name="Freeform: Shape 270">
                <a:extLst>
                  <a:ext uri="{FF2B5EF4-FFF2-40B4-BE49-F238E27FC236}">
                    <a16:creationId xmlns:a16="http://schemas.microsoft.com/office/drawing/2014/main" id="{D30C45D6-5902-49F5-9AA9-8269A9C817FA}"/>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2" name="Freeform: Shape 271">
                <a:extLst>
                  <a:ext uri="{FF2B5EF4-FFF2-40B4-BE49-F238E27FC236}">
                    <a16:creationId xmlns:a16="http://schemas.microsoft.com/office/drawing/2014/main" id="{1EE78E19-184A-4E35-820D-55ABB931CD9B}"/>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3" name="Freeform: Shape 272">
                <a:extLst>
                  <a:ext uri="{FF2B5EF4-FFF2-40B4-BE49-F238E27FC236}">
                    <a16:creationId xmlns:a16="http://schemas.microsoft.com/office/drawing/2014/main" id="{1AF1FF53-65A6-4B8B-85CF-7EB7088A9B00}"/>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4" name="Freeform: Shape 273">
                <a:extLst>
                  <a:ext uri="{FF2B5EF4-FFF2-40B4-BE49-F238E27FC236}">
                    <a16:creationId xmlns:a16="http://schemas.microsoft.com/office/drawing/2014/main" id="{D1C4A836-B8FE-4ED9-B323-0C47349D5CE0}"/>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5" name="Freeform: Shape 274">
                <a:extLst>
                  <a:ext uri="{FF2B5EF4-FFF2-40B4-BE49-F238E27FC236}">
                    <a16:creationId xmlns:a16="http://schemas.microsoft.com/office/drawing/2014/main" id="{B69F2A79-8722-41F7-BEDF-656B21B08F8D}"/>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6" name="Freeform: Shape 275">
                <a:extLst>
                  <a:ext uri="{FF2B5EF4-FFF2-40B4-BE49-F238E27FC236}">
                    <a16:creationId xmlns:a16="http://schemas.microsoft.com/office/drawing/2014/main" id="{15A75B68-2A0A-4C61-BCA6-02FE84FB2FCC}"/>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7" name="Freeform: Shape 276">
                <a:extLst>
                  <a:ext uri="{FF2B5EF4-FFF2-40B4-BE49-F238E27FC236}">
                    <a16:creationId xmlns:a16="http://schemas.microsoft.com/office/drawing/2014/main" id="{B35D6E75-C4EA-4847-BC04-FDDAEAE35465}"/>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8" name="Freeform: Shape 277">
                <a:extLst>
                  <a:ext uri="{FF2B5EF4-FFF2-40B4-BE49-F238E27FC236}">
                    <a16:creationId xmlns:a16="http://schemas.microsoft.com/office/drawing/2014/main" id="{20DEAC9D-3924-4009-BB62-48545FE6A2E0}"/>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79" name="Freeform: Shape 278">
                <a:extLst>
                  <a:ext uri="{FF2B5EF4-FFF2-40B4-BE49-F238E27FC236}">
                    <a16:creationId xmlns:a16="http://schemas.microsoft.com/office/drawing/2014/main" id="{CD6CDD2A-8BF4-4215-AC33-B45C7664B07D}"/>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0" name="Freeform: Shape 279">
                <a:extLst>
                  <a:ext uri="{FF2B5EF4-FFF2-40B4-BE49-F238E27FC236}">
                    <a16:creationId xmlns:a16="http://schemas.microsoft.com/office/drawing/2014/main" id="{F7F53000-0475-4310-BBF9-2860BDBD3803}"/>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1" name="Freeform: Shape 280">
                <a:extLst>
                  <a:ext uri="{FF2B5EF4-FFF2-40B4-BE49-F238E27FC236}">
                    <a16:creationId xmlns:a16="http://schemas.microsoft.com/office/drawing/2014/main" id="{C25092B8-1643-4C23-B1DF-92E6BB681F27}"/>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2" name="Freeform: Shape 281">
                <a:extLst>
                  <a:ext uri="{FF2B5EF4-FFF2-40B4-BE49-F238E27FC236}">
                    <a16:creationId xmlns:a16="http://schemas.microsoft.com/office/drawing/2014/main" id="{A9C4ADF4-26AF-4A4B-9A4E-CE3B2920F672}"/>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3" name="Freeform: Shape 282">
                <a:extLst>
                  <a:ext uri="{FF2B5EF4-FFF2-40B4-BE49-F238E27FC236}">
                    <a16:creationId xmlns:a16="http://schemas.microsoft.com/office/drawing/2014/main" id="{F8226287-8D7E-4B31-95CE-3D8C7B0BFCEB}"/>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4" name="Freeform: Shape 283">
                <a:extLst>
                  <a:ext uri="{FF2B5EF4-FFF2-40B4-BE49-F238E27FC236}">
                    <a16:creationId xmlns:a16="http://schemas.microsoft.com/office/drawing/2014/main" id="{3CE49830-148C-4ACB-964A-3383A4F7DA38}"/>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5" name="Freeform: Shape 284">
                <a:extLst>
                  <a:ext uri="{FF2B5EF4-FFF2-40B4-BE49-F238E27FC236}">
                    <a16:creationId xmlns:a16="http://schemas.microsoft.com/office/drawing/2014/main" id="{C44002D3-E223-4A69-9FA4-A469CB75F8F9}"/>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6" name="Freeform: Shape 285">
                <a:extLst>
                  <a:ext uri="{FF2B5EF4-FFF2-40B4-BE49-F238E27FC236}">
                    <a16:creationId xmlns:a16="http://schemas.microsoft.com/office/drawing/2014/main" id="{F2DD86BE-3CE5-48A2-8168-296EBFD9244C}"/>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7" name="Freeform: Shape 286">
                <a:extLst>
                  <a:ext uri="{FF2B5EF4-FFF2-40B4-BE49-F238E27FC236}">
                    <a16:creationId xmlns:a16="http://schemas.microsoft.com/office/drawing/2014/main" id="{A48659DE-F664-4210-AE25-F47B64AEB021}"/>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8" name="Freeform: Shape 287">
                <a:extLst>
                  <a:ext uri="{FF2B5EF4-FFF2-40B4-BE49-F238E27FC236}">
                    <a16:creationId xmlns:a16="http://schemas.microsoft.com/office/drawing/2014/main" id="{02DF66DB-D504-4266-AC28-DE87D6B05D99}"/>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89" name="Freeform: Shape 288">
                <a:extLst>
                  <a:ext uri="{FF2B5EF4-FFF2-40B4-BE49-F238E27FC236}">
                    <a16:creationId xmlns:a16="http://schemas.microsoft.com/office/drawing/2014/main" id="{9901C2B4-5A5C-4BC5-886E-0FE35343D8CB}"/>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0" name="Freeform: Shape 289">
                <a:extLst>
                  <a:ext uri="{FF2B5EF4-FFF2-40B4-BE49-F238E27FC236}">
                    <a16:creationId xmlns:a16="http://schemas.microsoft.com/office/drawing/2014/main" id="{FACDEB44-9B5D-47BB-A558-656F25BFCE1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1" name="Freeform: Shape 290">
                <a:extLst>
                  <a:ext uri="{FF2B5EF4-FFF2-40B4-BE49-F238E27FC236}">
                    <a16:creationId xmlns:a16="http://schemas.microsoft.com/office/drawing/2014/main" id="{08F5D046-CF3F-46FA-82A7-30BFD6F3EE3D}"/>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2" name="Freeform: Shape 291">
                <a:extLst>
                  <a:ext uri="{FF2B5EF4-FFF2-40B4-BE49-F238E27FC236}">
                    <a16:creationId xmlns:a16="http://schemas.microsoft.com/office/drawing/2014/main" id="{7F12AF3E-8D6A-4230-9DF9-FB92ACD9B0DF}"/>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3" name="Freeform: Shape 292">
                <a:extLst>
                  <a:ext uri="{FF2B5EF4-FFF2-40B4-BE49-F238E27FC236}">
                    <a16:creationId xmlns:a16="http://schemas.microsoft.com/office/drawing/2014/main" id="{1D0FD277-F77C-4E16-B1C2-291E39225BE3}"/>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4" name="Freeform: Shape 293">
                <a:extLst>
                  <a:ext uri="{FF2B5EF4-FFF2-40B4-BE49-F238E27FC236}">
                    <a16:creationId xmlns:a16="http://schemas.microsoft.com/office/drawing/2014/main" id="{F47CD562-8263-4323-B9B6-D872E8A78E94}"/>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5" name="Freeform: Shape 294">
                <a:extLst>
                  <a:ext uri="{FF2B5EF4-FFF2-40B4-BE49-F238E27FC236}">
                    <a16:creationId xmlns:a16="http://schemas.microsoft.com/office/drawing/2014/main" id="{681B8310-0347-481D-9BCA-02F5BF1F10F1}"/>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6" name="Freeform: Shape 295">
                <a:extLst>
                  <a:ext uri="{FF2B5EF4-FFF2-40B4-BE49-F238E27FC236}">
                    <a16:creationId xmlns:a16="http://schemas.microsoft.com/office/drawing/2014/main" id="{C928F413-7193-4C67-A8A9-892163545320}"/>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7" name="Freeform: Shape 296">
                <a:extLst>
                  <a:ext uri="{FF2B5EF4-FFF2-40B4-BE49-F238E27FC236}">
                    <a16:creationId xmlns:a16="http://schemas.microsoft.com/office/drawing/2014/main" id="{AC0ACBBF-55EB-4741-BE98-D62EF2FA4956}"/>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8" name="Freeform: Shape 297">
                <a:extLst>
                  <a:ext uri="{FF2B5EF4-FFF2-40B4-BE49-F238E27FC236}">
                    <a16:creationId xmlns:a16="http://schemas.microsoft.com/office/drawing/2014/main" id="{C4F8FD6F-23A1-4799-9D51-775B47800E82}"/>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299" name="Freeform: Shape 298">
                <a:extLst>
                  <a:ext uri="{FF2B5EF4-FFF2-40B4-BE49-F238E27FC236}">
                    <a16:creationId xmlns:a16="http://schemas.microsoft.com/office/drawing/2014/main" id="{682B361A-0109-44C7-A8E6-BB2588FAA7E9}"/>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0" name="Freeform: Shape 299">
                <a:extLst>
                  <a:ext uri="{FF2B5EF4-FFF2-40B4-BE49-F238E27FC236}">
                    <a16:creationId xmlns:a16="http://schemas.microsoft.com/office/drawing/2014/main" id="{2C4846F9-A4BF-4BFA-A0B5-4FBEDF5E44A5}"/>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1" name="Freeform: Shape 300">
                <a:extLst>
                  <a:ext uri="{FF2B5EF4-FFF2-40B4-BE49-F238E27FC236}">
                    <a16:creationId xmlns:a16="http://schemas.microsoft.com/office/drawing/2014/main" id="{6F0334D9-C59A-4BBF-8EA6-176251CDF539}"/>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2" name="Freeform: Shape 301">
                <a:extLst>
                  <a:ext uri="{FF2B5EF4-FFF2-40B4-BE49-F238E27FC236}">
                    <a16:creationId xmlns:a16="http://schemas.microsoft.com/office/drawing/2014/main" id="{D55557F4-DB4E-4BE9-94B1-2362A2A38369}"/>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3" name="Freeform: Shape 302">
                <a:extLst>
                  <a:ext uri="{FF2B5EF4-FFF2-40B4-BE49-F238E27FC236}">
                    <a16:creationId xmlns:a16="http://schemas.microsoft.com/office/drawing/2014/main" id="{C542B947-DC16-4B71-9337-99467F482B3C}"/>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4" name="Freeform: Shape 303">
                <a:extLst>
                  <a:ext uri="{FF2B5EF4-FFF2-40B4-BE49-F238E27FC236}">
                    <a16:creationId xmlns:a16="http://schemas.microsoft.com/office/drawing/2014/main" id="{43431E2B-11A6-4A08-A7B3-73FA66C49920}"/>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5" name="Freeform: Shape 304">
                <a:extLst>
                  <a:ext uri="{FF2B5EF4-FFF2-40B4-BE49-F238E27FC236}">
                    <a16:creationId xmlns:a16="http://schemas.microsoft.com/office/drawing/2014/main" id="{D64F013A-B802-4CB2-88D8-75112F7AAE96}"/>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6" name="Freeform: Shape 305">
                <a:extLst>
                  <a:ext uri="{FF2B5EF4-FFF2-40B4-BE49-F238E27FC236}">
                    <a16:creationId xmlns:a16="http://schemas.microsoft.com/office/drawing/2014/main" id="{5387E1EA-4E81-44F3-8FFB-1CD303D1F0CE}"/>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7" name="Freeform: Shape 306">
                <a:extLst>
                  <a:ext uri="{FF2B5EF4-FFF2-40B4-BE49-F238E27FC236}">
                    <a16:creationId xmlns:a16="http://schemas.microsoft.com/office/drawing/2014/main" id="{F22B6EE0-2087-427C-B524-666182BD8A4D}"/>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8" name="Freeform: Shape 307">
                <a:extLst>
                  <a:ext uri="{FF2B5EF4-FFF2-40B4-BE49-F238E27FC236}">
                    <a16:creationId xmlns:a16="http://schemas.microsoft.com/office/drawing/2014/main" id="{148096E6-1222-4BF0-9A3F-FA6A680B566B}"/>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09" name="Freeform: Shape 308">
                <a:extLst>
                  <a:ext uri="{FF2B5EF4-FFF2-40B4-BE49-F238E27FC236}">
                    <a16:creationId xmlns:a16="http://schemas.microsoft.com/office/drawing/2014/main" id="{043EAE5C-AEF2-4707-9ED1-1EDD2D4132B7}"/>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0" name="Freeform: Shape 309">
                <a:extLst>
                  <a:ext uri="{FF2B5EF4-FFF2-40B4-BE49-F238E27FC236}">
                    <a16:creationId xmlns:a16="http://schemas.microsoft.com/office/drawing/2014/main" id="{72560223-EA03-4073-82FE-61959B0436F0}"/>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1" name="Freeform: Shape 310">
                <a:extLst>
                  <a:ext uri="{FF2B5EF4-FFF2-40B4-BE49-F238E27FC236}">
                    <a16:creationId xmlns:a16="http://schemas.microsoft.com/office/drawing/2014/main" id="{75A9F162-2454-41D2-A12C-94356C4ADB4C}"/>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2" name="Freeform: Shape 311">
                <a:extLst>
                  <a:ext uri="{FF2B5EF4-FFF2-40B4-BE49-F238E27FC236}">
                    <a16:creationId xmlns:a16="http://schemas.microsoft.com/office/drawing/2014/main" id="{FE69AF7F-16FE-4B5D-9470-6461A7F8C350}"/>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3" name="Freeform: Shape 312">
                <a:extLst>
                  <a:ext uri="{FF2B5EF4-FFF2-40B4-BE49-F238E27FC236}">
                    <a16:creationId xmlns:a16="http://schemas.microsoft.com/office/drawing/2014/main" id="{CE10A8DF-3FBF-43B4-BA91-38C1E0853F37}"/>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4" name="Freeform: Shape 313">
                <a:extLst>
                  <a:ext uri="{FF2B5EF4-FFF2-40B4-BE49-F238E27FC236}">
                    <a16:creationId xmlns:a16="http://schemas.microsoft.com/office/drawing/2014/main" id="{6333577D-175D-40E3-ACB4-D67C3FD351EB}"/>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5" name="Freeform: Shape 314">
                <a:extLst>
                  <a:ext uri="{FF2B5EF4-FFF2-40B4-BE49-F238E27FC236}">
                    <a16:creationId xmlns:a16="http://schemas.microsoft.com/office/drawing/2014/main" id="{DA99BFAD-8BF2-4A5E-B652-7130C1CF55DF}"/>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6" name="Freeform: Shape 315">
                <a:extLst>
                  <a:ext uri="{FF2B5EF4-FFF2-40B4-BE49-F238E27FC236}">
                    <a16:creationId xmlns:a16="http://schemas.microsoft.com/office/drawing/2014/main" id="{34322838-7137-4379-B133-C339F3AB6731}"/>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7" name="Freeform: Shape 316">
                <a:extLst>
                  <a:ext uri="{FF2B5EF4-FFF2-40B4-BE49-F238E27FC236}">
                    <a16:creationId xmlns:a16="http://schemas.microsoft.com/office/drawing/2014/main" id="{1D463CF6-7255-42F7-8392-6D8EDEAB8F6C}"/>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8" name="Freeform: Shape 317">
                <a:extLst>
                  <a:ext uri="{FF2B5EF4-FFF2-40B4-BE49-F238E27FC236}">
                    <a16:creationId xmlns:a16="http://schemas.microsoft.com/office/drawing/2014/main" id="{D9C08D61-61AF-4115-BCCD-90E441EE9472}"/>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19" name="Freeform: Shape 318">
                <a:extLst>
                  <a:ext uri="{FF2B5EF4-FFF2-40B4-BE49-F238E27FC236}">
                    <a16:creationId xmlns:a16="http://schemas.microsoft.com/office/drawing/2014/main" id="{76F1653A-CC07-4A88-8370-CB7C8FAFE2F3}"/>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178" name="Group 177">
              <a:extLst>
                <a:ext uri="{FF2B5EF4-FFF2-40B4-BE49-F238E27FC236}">
                  <a16:creationId xmlns:a16="http://schemas.microsoft.com/office/drawing/2014/main" id="{BF8E8B39-72A0-412F-A3E0-D61AA98F2650}"/>
                </a:ext>
              </a:extLst>
            </p:cNvPr>
            <p:cNvGrpSpPr/>
            <p:nvPr/>
          </p:nvGrpSpPr>
          <p:grpSpPr>
            <a:xfrm>
              <a:off x="5142118" y="3142562"/>
              <a:ext cx="937526" cy="248931"/>
              <a:chOff x="1086121" y="389589"/>
              <a:chExt cx="556597" cy="147787"/>
            </a:xfrm>
          </p:grpSpPr>
          <p:sp>
            <p:nvSpPr>
              <p:cNvPr id="179" name="Freeform: Shape 178">
                <a:extLst>
                  <a:ext uri="{FF2B5EF4-FFF2-40B4-BE49-F238E27FC236}">
                    <a16:creationId xmlns:a16="http://schemas.microsoft.com/office/drawing/2014/main" id="{8FA77C2B-6A2A-4687-8665-E4CA91823750}"/>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180" name="Freeform: Shape 179">
                <a:extLst>
                  <a:ext uri="{FF2B5EF4-FFF2-40B4-BE49-F238E27FC236}">
                    <a16:creationId xmlns:a16="http://schemas.microsoft.com/office/drawing/2014/main" id="{2CF45A57-6524-496D-B6A1-1812DE96594A}"/>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181" name="Freeform: Shape 180">
                <a:extLst>
                  <a:ext uri="{FF2B5EF4-FFF2-40B4-BE49-F238E27FC236}">
                    <a16:creationId xmlns:a16="http://schemas.microsoft.com/office/drawing/2014/main" id="{9F6C21F3-8D5C-48A1-B33D-DAC876904B54}"/>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182" name="Freeform: Shape 181">
                <a:extLst>
                  <a:ext uri="{FF2B5EF4-FFF2-40B4-BE49-F238E27FC236}">
                    <a16:creationId xmlns:a16="http://schemas.microsoft.com/office/drawing/2014/main" id="{718485E5-F255-43DE-83C1-75A752D3D4C3}"/>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183" name="Freeform: Shape 182">
                <a:extLst>
                  <a:ext uri="{FF2B5EF4-FFF2-40B4-BE49-F238E27FC236}">
                    <a16:creationId xmlns:a16="http://schemas.microsoft.com/office/drawing/2014/main" id="{9DD8A5E9-6640-4E26-8717-D9631FD89762}"/>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184" name="Freeform: Shape 183">
                <a:extLst>
                  <a:ext uri="{FF2B5EF4-FFF2-40B4-BE49-F238E27FC236}">
                    <a16:creationId xmlns:a16="http://schemas.microsoft.com/office/drawing/2014/main" id="{F8D5D886-C3EF-4964-8269-2EB10F217738}"/>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4147061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1204-1B65-4756-ABBF-02B50CFB3F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1335F-2022-43CD-BA4F-ACCCD32AB7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8BFE98-0476-4759-9381-4E7C770EF4BA}"/>
              </a:ext>
            </a:extLst>
          </p:cNvPr>
          <p:cNvSpPr>
            <a:spLocks noGrp="1"/>
          </p:cNvSpPr>
          <p:nvPr>
            <p:ph type="dt" sz="half" idx="10"/>
          </p:nvPr>
        </p:nvSpPr>
        <p:spPr/>
        <p:txBody>
          <a:bodyPr/>
          <a:lstStyle/>
          <a:p>
            <a:fld id="{ADAD5BDF-823E-41FD-BEED-863F7EC11ACA}" type="datetimeFigureOut">
              <a:rPr lang="en-GB" smtClean="0"/>
              <a:t>07/05/2019</a:t>
            </a:fld>
            <a:endParaRPr lang="en-GB" dirty="0"/>
          </a:p>
        </p:txBody>
      </p:sp>
      <p:sp>
        <p:nvSpPr>
          <p:cNvPr id="5" name="Footer Placeholder 4">
            <a:extLst>
              <a:ext uri="{FF2B5EF4-FFF2-40B4-BE49-F238E27FC236}">
                <a16:creationId xmlns:a16="http://schemas.microsoft.com/office/drawing/2014/main" id="{FB164CA2-0D7D-4FF5-86A1-B0E16D2472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FE5DF-062B-4258-B692-A306BF281532}"/>
              </a:ext>
            </a:extLst>
          </p:cNvPr>
          <p:cNvSpPr>
            <a:spLocks noGrp="1"/>
          </p:cNvSpPr>
          <p:nvPr>
            <p:ph type="sldNum" sz="quarter" idx="12"/>
          </p:nvPr>
        </p:nvSpPr>
        <p:spPr/>
        <p:txBody>
          <a:bodyPr/>
          <a:lstStyle/>
          <a:p>
            <a:fld id="{A05DBAF9-EA8A-4126-B206-EE3513891675}" type="slidenum">
              <a:rPr lang="en-GB" smtClean="0"/>
              <a:t>‹#›</a:t>
            </a:fld>
            <a:endParaRPr lang="en-GB" dirty="0"/>
          </a:p>
        </p:txBody>
      </p:sp>
    </p:spTree>
    <p:extLst>
      <p:ext uri="{BB962C8B-B14F-4D97-AF65-F5344CB8AC3E}">
        <p14:creationId xmlns:p14="http://schemas.microsoft.com/office/powerpoint/2010/main" val="1840952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7" y="1701801"/>
            <a:ext cx="11185575" cy="4089400"/>
          </a:xfrm>
        </p:spPr>
        <p:txBody>
          <a:bodyPr/>
          <a:lstStyle>
            <a:lvl2pPr>
              <a:buClr>
                <a:schemeClr val="accent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B85B6A0-9B80-4880-B7B6-C57A2B42DEC5}" type="slidenum">
              <a:rPr lang="en-GB" smtClean="0"/>
              <a:t>‹#›</a:t>
            </a:fld>
            <a:endParaRPr lang="en-GB" dirty="0"/>
          </a:p>
        </p:txBody>
      </p:sp>
      <p:sp>
        <p:nvSpPr>
          <p:cNvPr id="4" name="Title 3"/>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4"/>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11"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2" name="Rectangle 11"/>
          <p:cNvSpPr/>
          <p:nvPr userDrawn="1"/>
        </p:nvSpPr>
        <p:spPr>
          <a:xfrm>
            <a:off x="11115676" y="-5679"/>
            <a:ext cx="268017" cy="268017"/>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3" name="Rectangle 12"/>
          <p:cNvSpPr/>
          <p:nvPr userDrawn="1"/>
        </p:nvSpPr>
        <p:spPr>
          <a:xfrm>
            <a:off x="11923984" y="802968"/>
            <a:ext cx="268017" cy="268017"/>
          </a:xfrm>
          <a:prstGeom prst="rect">
            <a:avLst/>
          </a:prstGeom>
          <a:solidFill>
            <a:srgbClr val="8D2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Tree>
    <p:extLst>
      <p:ext uri="{BB962C8B-B14F-4D97-AF65-F5344CB8AC3E}">
        <p14:creationId xmlns:p14="http://schemas.microsoft.com/office/powerpoint/2010/main" val="379049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B85B6A0-9B80-4880-B7B6-C57A2B42DEC5}" type="slidenum">
              <a:rPr lang="en-GB" smtClean="0"/>
              <a:t>‹#›</a:t>
            </a:fld>
            <a:endParaRPr lang="en-GB" dirty="0"/>
          </a:p>
        </p:txBody>
      </p:sp>
      <p:sp>
        <p:nvSpPr>
          <p:cNvPr id="9" name="Content Placeholder 8"/>
          <p:cNvSpPr>
            <a:spLocks noGrp="1"/>
          </p:cNvSpPr>
          <p:nvPr>
            <p:ph sz="quarter" idx="14"/>
          </p:nvPr>
        </p:nvSpPr>
        <p:spPr>
          <a:xfrm>
            <a:off x="478368" y="1700809"/>
            <a:ext cx="5498792"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8"/>
          <p:cNvSpPr>
            <a:spLocks noGrp="1"/>
          </p:cNvSpPr>
          <p:nvPr>
            <p:ph sz="quarter" idx="15"/>
          </p:nvPr>
        </p:nvSpPr>
        <p:spPr>
          <a:xfrm>
            <a:off x="6096995" y="1700809"/>
            <a:ext cx="5567955" cy="4090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4" name="Rectangle 13"/>
          <p:cNvSpPr/>
          <p:nvPr userDrawn="1"/>
        </p:nvSpPr>
        <p:spPr>
          <a:xfrm>
            <a:off x="11115676" y="-5679"/>
            <a:ext cx="268017" cy="2680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5" name="Rectangle 14"/>
          <p:cNvSpPr/>
          <p:nvPr userDrawn="1"/>
        </p:nvSpPr>
        <p:spPr>
          <a:xfrm>
            <a:off x="11923984" y="802968"/>
            <a:ext cx="268017" cy="268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0" name="Text Placeholder 6"/>
          <p:cNvSpPr>
            <a:spLocks noGrp="1"/>
          </p:cNvSpPr>
          <p:nvPr>
            <p:ph type="body" sz="quarter" idx="18"/>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63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12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1701801"/>
            <a:ext cx="11230024" cy="4296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BC7310F-EA80-4AB3-A737-50E8E379E6E2}" type="datetime1">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B85B6A0-9B80-4880-B7B6-C57A2B42DEC5}" type="slidenum">
              <a:rPr lang="en-GB" smtClean="0"/>
              <a:t>‹#›</a:t>
            </a:fld>
            <a:endParaRPr lang="en-GB" dirty="0"/>
          </a:p>
        </p:txBody>
      </p:sp>
      <p:sp>
        <p:nvSpPr>
          <p:cNvPr id="7" name="Text Placeholder 6"/>
          <p:cNvSpPr>
            <a:spLocks noGrp="1"/>
          </p:cNvSpPr>
          <p:nvPr>
            <p:ph type="body" sz="quarter" idx="14"/>
          </p:nvPr>
        </p:nvSpPr>
        <p:spPr>
          <a:xfrm>
            <a:off x="478368" y="903911"/>
            <a:ext cx="10322155" cy="564365"/>
          </a:xfrm>
        </p:spPr>
        <p:txBody>
          <a:bodyPr>
            <a:normAutofit/>
          </a:bodyPr>
          <a:lstStyle>
            <a:lvl1pPr>
              <a:defRPr sz="3200"/>
            </a:lvl1pPr>
          </a:lstStyle>
          <a:p>
            <a:pPr lvl="0"/>
            <a:r>
              <a:rPr lang="en-US" dirty="0"/>
              <a:t>Click to edit Master text styles</a:t>
            </a:r>
          </a:p>
        </p:txBody>
      </p:sp>
      <p:sp>
        <p:nvSpPr>
          <p:cNvPr id="8" name="Title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4812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5842000"/>
          </a:xfrm>
          <a:solidFill>
            <a:schemeClr val="bg2"/>
          </a:solidFill>
        </p:spPr>
        <p:txBody>
          <a:bodyPr/>
          <a:lstStyle/>
          <a:p>
            <a:r>
              <a:rPr lang="en-US" dirty="0"/>
              <a:t>Click icon to add picture</a:t>
            </a:r>
            <a:endParaRPr lang="en-GB" dirty="0"/>
          </a:p>
        </p:txBody>
      </p:sp>
      <p:sp>
        <p:nvSpPr>
          <p:cNvPr id="3" name="Date Placeholder 2"/>
          <p:cNvSpPr>
            <a:spLocks noGrp="1"/>
          </p:cNvSpPr>
          <p:nvPr>
            <p:ph type="dt" sz="half" idx="10"/>
          </p:nvPr>
        </p:nvSpPr>
        <p:spPr/>
        <p:txBody>
          <a:bodyPr/>
          <a:lstStyle/>
          <a:p>
            <a:fld id="{172AAF35-685B-44B1-AD3B-D97F7EE683AD}"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11493019" y="6328238"/>
            <a:ext cx="459632" cy="365125"/>
          </a:xfrm>
          <a:prstGeom prst="rect">
            <a:avLst/>
          </a:prstGeom>
        </p:spPr>
        <p:txBody>
          <a:bodyPr/>
          <a:lstStyle/>
          <a:p>
            <a:fld id="{EB85B6A0-9B80-4880-B7B6-C57A2B42DEC5}" type="slidenum">
              <a:rPr lang="en-GB" smtClean="0"/>
              <a:t>‹#›</a:t>
            </a:fld>
            <a:endParaRPr lang="en-GB" dirty="0"/>
          </a:p>
        </p:txBody>
      </p:sp>
      <p:sp>
        <p:nvSpPr>
          <p:cNvPr id="8" name="Text Placeholder 11"/>
          <p:cNvSpPr>
            <a:spLocks noGrp="1"/>
          </p:cNvSpPr>
          <p:nvPr>
            <p:ph type="body" sz="quarter" idx="17" hasCustomPrompt="1"/>
          </p:nvPr>
        </p:nvSpPr>
        <p:spPr>
          <a:xfrm>
            <a:off x="478367" y="720000"/>
            <a:ext cx="5529600" cy="1656000"/>
          </a:xfrm>
          <a:solidFill>
            <a:schemeClr val="accent2"/>
          </a:solidFill>
        </p:spPr>
        <p:txBody>
          <a:bodyPr lIns="108000" tIns="108000" rIns="108000" bIns="108000"/>
          <a:lstStyle>
            <a:lvl1pPr marL="0" indent="0">
              <a:spcAft>
                <a:spcPts val="1200"/>
              </a:spcAft>
              <a:buNone/>
              <a:defRPr>
                <a:solidFill>
                  <a:schemeClr val="bg1"/>
                </a:solidFill>
              </a:defRPr>
            </a:lvl1pPr>
            <a:lvl2pPr marL="0" indent="0">
              <a:spcAft>
                <a:spcPts val="800"/>
              </a:spcAft>
              <a:buNone/>
              <a:defRPr sz="2133">
                <a:solidFill>
                  <a:schemeClr val="bg1"/>
                </a:solidFill>
              </a:defRPr>
            </a:lvl2pPr>
            <a:lvl3pPr marL="0" indent="0">
              <a:spcAft>
                <a:spcPts val="800"/>
              </a:spcAft>
              <a:buNone/>
              <a:defRPr sz="2133">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spTree>
    <p:extLst>
      <p:ext uri="{BB962C8B-B14F-4D97-AF65-F5344CB8AC3E}">
        <p14:creationId xmlns:p14="http://schemas.microsoft.com/office/powerpoint/2010/main" val="3157975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T Reminde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4875237"/>
            <a:ext cx="9648448" cy="1362075"/>
          </a:xfrm>
        </p:spPr>
        <p:txBody>
          <a:bodyPr anchor="t"/>
          <a:lstStyle>
            <a:lvl1pPr algn="ctr">
              <a:defRPr sz="4267" b="1" i="0" cap="none" baseline="0">
                <a:solidFill>
                  <a:srgbClr val="FF0000"/>
                </a:solidFill>
                <a:latin typeface="Arial" panose="020B0604020202020204" pitchFamily="34" charset="0"/>
              </a:defRPr>
            </a:lvl1pPr>
          </a:lstStyle>
          <a:p>
            <a:r>
              <a:rPr lang="en-US" dirty="0"/>
              <a:t>Click to edit divider title</a:t>
            </a:r>
            <a:endParaRPr lang="en-GB" dirty="0"/>
          </a:p>
        </p:txBody>
      </p:sp>
      <p:sp>
        <p:nvSpPr>
          <p:cNvPr id="3" name="TextBox 2"/>
          <p:cNvSpPr txBox="1"/>
          <p:nvPr userDrawn="1"/>
        </p:nvSpPr>
        <p:spPr>
          <a:xfrm>
            <a:off x="4079781" y="692699"/>
            <a:ext cx="4100803" cy="3769943"/>
          </a:xfrm>
          <a:prstGeom prst="rect">
            <a:avLst/>
          </a:prstGeom>
          <a:noFill/>
        </p:spPr>
        <p:txBody>
          <a:bodyPr wrap="none" rtlCol="0">
            <a:spAutoFit/>
          </a:bodyPr>
          <a:lstStyle/>
          <a:p>
            <a:r>
              <a:rPr lang="en-US" sz="23898" b="1" dirty="0">
                <a:solidFill>
                  <a:srgbClr val="FF0000"/>
                </a:solidFill>
              </a:rPr>
              <a:t>VT</a:t>
            </a:r>
          </a:p>
        </p:txBody>
      </p:sp>
    </p:spTree>
    <p:extLst>
      <p:ext uri="{BB962C8B-B14F-4D97-AF65-F5344CB8AC3E}">
        <p14:creationId xmlns:p14="http://schemas.microsoft.com/office/powerpoint/2010/main" val="2370640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2AAF35-685B-44B1-AD3B-D97F7EE683AD}"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11493019" y="6328238"/>
            <a:ext cx="459632" cy="365125"/>
          </a:xfrm>
          <a:prstGeom prst="rect">
            <a:avLst/>
          </a:prstGeom>
        </p:spPr>
        <p:txBody>
          <a:bodyPr/>
          <a:lstStyle/>
          <a:p>
            <a:fld id="{EB85B6A0-9B80-4880-B7B6-C57A2B42DEC5}" type="slidenum">
              <a:rPr lang="en-GB" smtClean="0"/>
              <a:t>‹#›</a:t>
            </a:fld>
            <a:endParaRPr lang="en-GB" dirty="0"/>
          </a:p>
        </p:txBody>
      </p:sp>
      <p:sp>
        <p:nvSpPr>
          <p:cNvPr id="7" name="Picture Placeholder 6"/>
          <p:cNvSpPr>
            <a:spLocks noGrp="1"/>
          </p:cNvSpPr>
          <p:nvPr>
            <p:ph type="pic" sz="quarter" idx="13"/>
          </p:nvPr>
        </p:nvSpPr>
        <p:spPr>
          <a:xfrm>
            <a:off x="0" y="0"/>
            <a:ext cx="12192000" cy="5842000"/>
          </a:xfrm>
          <a:solidFill>
            <a:schemeClr val="bg2"/>
          </a:solidFill>
        </p:spPr>
        <p:txBody>
          <a:bodyPr/>
          <a:lstStyle/>
          <a:p>
            <a:r>
              <a:rPr lang="en-US" dirty="0"/>
              <a:t>Click icon to add picture</a:t>
            </a:r>
            <a:endParaRPr lang="en-GB" dirty="0"/>
          </a:p>
        </p:txBody>
      </p:sp>
      <p:sp>
        <p:nvSpPr>
          <p:cNvPr id="8" name="Text Placeholder 11"/>
          <p:cNvSpPr>
            <a:spLocks noGrp="1"/>
          </p:cNvSpPr>
          <p:nvPr>
            <p:ph type="body" sz="quarter" idx="17" hasCustomPrompt="1"/>
          </p:nvPr>
        </p:nvSpPr>
        <p:spPr>
          <a:xfrm>
            <a:off x="478367" y="3564000"/>
            <a:ext cx="5529600" cy="1656000"/>
          </a:xfrm>
          <a:solidFill>
            <a:schemeClr val="accent1"/>
          </a:solidFill>
        </p:spPr>
        <p:txBody>
          <a:bodyPr lIns="108000" tIns="108000" rIns="108000" bIns="108000"/>
          <a:lstStyle>
            <a:lvl1pPr marL="0" indent="0">
              <a:spcAft>
                <a:spcPts val="1200"/>
              </a:spcAft>
              <a:buNone/>
              <a:defRPr>
                <a:solidFill>
                  <a:schemeClr val="bg1"/>
                </a:solidFill>
              </a:defRPr>
            </a:lvl1pPr>
            <a:lvl2pPr marL="0" indent="0">
              <a:spcAft>
                <a:spcPts val="800"/>
              </a:spcAft>
              <a:buNone/>
              <a:defRPr sz="2133">
                <a:solidFill>
                  <a:schemeClr val="bg1"/>
                </a:solidFill>
              </a:defRPr>
            </a:lvl2pPr>
            <a:lvl3pPr marL="0" indent="0">
              <a:spcAft>
                <a:spcPts val="800"/>
              </a:spcAft>
              <a:buNone/>
              <a:defRPr sz="2133">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title text</a:t>
            </a:r>
          </a:p>
          <a:p>
            <a:pPr lvl="1"/>
            <a:r>
              <a:rPr lang="en-US" dirty="0"/>
              <a:t>Second level</a:t>
            </a:r>
          </a:p>
          <a:p>
            <a:pPr lvl="2"/>
            <a:r>
              <a:rPr lang="en-US" dirty="0"/>
              <a:t>Third level</a:t>
            </a:r>
          </a:p>
        </p:txBody>
      </p:sp>
    </p:spTree>
    <p:extLst>
      <p:ext uri="{BB962C8B-B14F-4D97-AF65-F5344CB8AC3E}">
        <p14:creationId xmlns:p14="http://schemas.microsoft.com/office/powerpoint/2010/main" val="354950401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One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79377" y="1268760"/>
            <a:ext cx="10609841" cy="4561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0BC7310F-EA80-4AB3-A737-50E8E379E6E2}" type="datetime1">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1493019" y="6328238"/>
            <a:ext cx="459632" cy="365125"/>
          </a:xfrm>
          <a:prstGeom prst="rect">
            <a:avLst/>
          </a:prstGeom>
        </p:spPr>
        <p:txBody>
          <a:bodyPr/>
          <a:lstStyle/>
          <a:p>
            <a:fld id="{EB85B6A0-9B80-4880-B7B6-C57A2B42DEC5}" type="slidenum">
              <a:rPr lang="en-GB" smtClean="0"/>
              <a:t>‹#›</a:t>
            </a:fld>
            <a:endParaRPr lang="en-GB" dirty="0"/>
          </a:p>
        </p:txBody>
      </p:sp>
    </p:spTree>
    <p:extLst>
      <p:ext uri="{BB962C8B-B14F-4D97-AF65-F5344CB8AC3E}">
        <p14:creationId xmlns:p14="http://schemas.microsoft.com/office/powerpoint/2010/main" val="2584882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79376" y="1268760"/>
            <a:ext cx="5088565" cy="4561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0BC7310F-EA80-4AB3-A737-50E8E379E6E2}" type="datetime1">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Content Placeholder 2"/>
          <p:cNvSpPr>
            <a:spLocks noGrp="1"/>
          </p:cNvSpPr>
          <p:nvPr>
            <p:ph idx="13"/>
          </p:nvPr>
        </p:nvSpPr>
        <p:spPr>
          <a:xfrm>
            <a:off x="6000652" y="1258118"/>
            <a:ext cx="5088565" cy="4561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33386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 with sub head">
    <p:spTree>
      <p:nvGrpSpPr>
        <p:cNvPr id="1" name=""/>
        <p:cNvGrpSpPr/>
        <p:nvPr/>
      </p:nvGrpSpPr>
      <p:grpSpPr>
        <a:xfrm>
          <a:off x="0" y="0"/>
          <a:ext cx="0" cy="0"/>
          <a:chOff x="0" y="0"/>
          <a:chExt cx="0" cy="0"/>
        </a:xfrm>
      </p:grpSpPr>
      <p:sp>
        <p:nvSpPr>
          <p:cNvPr id="2" name="Title 1"/>
          <p:cNvSpPr>
            <a:spLocks noGrp="1"/>
          </p:cNvSpPr>
          <p:nvPr>
            <p:ph type="title"/>
          </p:nvPr>
        </p:nvSpPr>
        <p:spPr>
          <a:xfrm>
            <a:off x="479376" y="356660"/>
            <a:ext cx="10177755" cy="599769"/>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4742E54D-4146-48D0-B36F-5E59110C9C29}"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7" name="Text Placeholder 6"/>
          <p:cNvSpPr>
            <a:spLocks noGrp="1"/>
          </p:cNvSpPr>
          <p:nvPr>
            <p:ph type="body" sz="quarter" idx="13" hasCustomPrompt="1"/>
          </p:nvPr>
        </p:nvSpPr>
        <p:spPr>
          <a:xfrm>
            <a:off x="478367" y="1268413"/>
            <a:ext cx="10610851" cy="467891"/>
          </a:xfrm>
        </p:spPr>
        <p:txBody>
          <a:bodyPr/>
          <a:lstStyle>
            <a:lvl1pPr marL="0" indent="0">
              <a:buNone/>
              <a:defRPr sz="3200" b="1">
                <a:latin typeface="Arial" panose="020B0604020202020204" pitchFamily="34" charset="0"/>
                <a:cs typeface="Arial" panose="020B0604020202020204" pitchFamily="34" charset="0"/>
              </a:defRPr>
            </a:lvl1pPr>
            <a:lvl2pPr marL="353474" indent="0">
              <a:buNone/>
              <a:defRPr sz="3333" b="1">
                <a:latin typeface="Arial" panose="020B0604020202020204" pitchFamily="34" charset="0"/>
                <a:cs typeface="Arial" panose="020B0604020202020204" pitchFamily="34" charset="0"/>
              </a:defRPr>
            </a:lvl2pPr>
            <a:lvl3pPr marL="719649" indent="0">
              <a:buNone/>
              <a:defRPr sz="3333" b="1">
                <a:latin typeface="Arial" panose="020B0604020202020204" pitchFamily="34" charset="0"/>
                <a:cs typeface="Arial" panose="020B0604020202020204" pitchFamily="34" charset="0"/>
              </a:defRPr>
            </a:lvl3pPr>
            <a:lvl4pPr marL="950359" indent="0">
              <a:buNone/>
              <a:defRPr sz="3333" b="1">
                <a:latin typeface="Arial" panose="020B0604020202020204" pitchFamily="34" charset="0"/>
                <a:cs typeface="Arial" panose="020B0604020202020204" pitchFamily="34" charset="0"/>
              </a:defRPr>
            </a:lvl4pPr>
            <a:lvl5pPr marL="1193770" indent="0">
              <a:buNone/>
              <a:defRPr sz="3333" b="1">
                <a:latin typeface="Arial" panose="020B0604020202020204" pitchFamily="34" charset="0"/>
                <a:cs typeface="Arial" panose="020B0604020202020204" pitchFamily="34" charset="0"/>
              </a:defRPr>
            </a:lvl5pPr>
            <a:lvl6pPr>
              <a:defRPr sz="3333" b="1">
                <a:latin typeface="Arial" panose="020B0604020202020204" pitchFamily="34" charset="0"/>
                <a:cs typeface="Arial" panose="020B0604020202020204" pitchFamily="34" charset="0"/>
              </a:defRPr>
            </a:lvl6pPr>
            <a:lvl7pPr>
              <a:defRPr sz="3333" b="1">
                <a:latin typeface="Arial" panose="020B0604020202020204" pitchFamily="34" charset="0"/>
                <a:cs typeface="Arial" panose="020B0604020202020204" pitchFamily="34" charset="0"/>
              </a:defRPr>
            </a:lvl7pPr>
            <a:lvl8pPr>
              <a:defRPr sz="3333" b="1">
                <a:latin typeface="Arial" panose="020B0604020202020204" pitchFamily="34" charset="0"/>
                <a:cs typeface="Arial" panose="020B0604020202020204" pitchFamily="34" charset="0"/>
              </a:defRPr>
            </a:lvl8pPr>
            <a:lvl9pPr>
              <a:defRPr sz="3333" b="1">
                <a:latin typeface="Arial" panose="020B0604020202020204" pitchFamily="34" charset="0"/>
                <a:cs typeface="Arial" panose="020B0604020202020204" pitchFamily="34" charset="0"/>
              </a:defRPr>
            </a:lvl9pPr>
          </a:lstStyle>
          <a:p>
            <a:pPr lvl="0"/>
            <a:r>
              <a:rPr lang="en-US" dirty="0"/>
              <a:t>Click to edit subtitle</a:t>
            </a:r>
          </a:p>
        </p:txBody>
      </p:sp>
      <p:sp>
        <p:nvSpPr>
          <p:cNvPr id="9" name="Content Placeholder 8"/>
          <p:cNvSpPr>
            <a:spLocks noGrp="1"/>
          </p:cNvSpPr>
          <p:nvPr>
            <p:ph sz="quarter" idx="14"/>
          </p:nvPr>
        </p:nvSpPr>
        <p:spPr>
          <a:xfrm>
            <a:off x="478369" y="1808821"/>
            <a:ext cx="5089575" cy="4033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8"/>
          <p:cNvSpPr>
            <a:spLocks noGrp="1"/>
          </p:cNvSpPr>
          <p:nvPr>
            <p:ph sz="quarter" idx="15"/>
          </p:nvPr>
        </p:nvSpPr>
        <p:spPr>
          <a:xfrm>
            <a:off x="5999645" y="1801315"/>
            <a:ext cx="5089575" cy="4033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59364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 with sub 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4742E54D-4146-48D0-B36F-5E59110C9C29}"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7" name="Text Placeholder 6"/>
          <p:cNvSpPr>
            <a:spLocks noGrp="1"/>
          </p:cNvSpPr>
          <p:nvPr>
            <p:ph type="body" sz="quarter" idx="13" hasCustomPrompt="1"/>
          </p:nvPr>
        </p:nvSpPr>
        <p:spPr>
          <a:xfrm>
            <a:off x="478367" y="1268413"/>
            <a:ext cx="10610851" cy="467891"/>
          </a:xfrm>
        </p:spPr>
        <p:txBody>
          <a:bodyPr/>
          <a:lstStyle>
            <a:lvl1pPr marL="0" indent="0">
              <a:buNone/>
              <a:defRPr sz="3200" b="1">
                <a:latin typeface="Arial" panose="020B0604020202020204" pitchFamily="34" charset="0"/>
                <a:cs typeface="Arial" panose="020B0604020202020204" pitchFamily="34" charset="0"/>
              </a:defRPr>
            </a:lvl1pPr>
            <a:lvl2pPr marL="353474" indent="0">
              <a:buNone/>
              <a:defRPr sz="3333" b="1">
                <a:latin typeface="Arial" panose="020B0604020202020204" pitchFamily="34" charset="0"/>
                <a:cs typeface="Arial" panose="020B0604020202020204" pitchFamily="34" charset="0"/>
              </a:defRPr>
            </a:lvl2pPr>
            <a:lvl3pPr marL="719649" indent="0">
              <a:buNone/>
              <a:defRPr sz="3333" b="1">
                <a:latin typeface="Arial" panose="020B0604020202020204" pitchFamily="34" charset="0"/>
                <a:cs typeface="Arial" panose="020B0604020202020204" pitchFamily="34" charset="0"/>
              </a:defRPr>
            </a:lvl3pPr>
            <a:lvl4pPr marL="950359" indent="0">
              <a:buNone/>
              <a:defRPr sz="3333" b="1">
                <a:latin typeface="Arial" panose="020B0604020202020204" pitchFamily="34" charset="0"/>
                <a:cs typeface="Arial" panose="020B0604020202020204" pitchFamily="34" charset="0"/>
              </a:defRPr>
            </a:lvl4pPr>
            <a:lvl5pPr marL="1193770" indent="0">
              <a:buNone/>
              <a:defRPr sz="3333" b="1">
                <a:latin typeface="Arial" panose="020B0604020202020204" pitchFamily="34" charset="0"/>
                <a:cs typeface="Arial" panose="020B0604020202020204" pitchFamily="34" charset="0"/>
              </a:defRPr>
            </a:lvl5pPr>
            <a:lvl6pPr>
              <a:defRPr sz="3333" b="1">
                <a:latin typeface="Arial" panose="020B0604020202020204" pitchFamily="34" charset="0"/>
                <a:cs typeface="Arial" panose="020B0604020202020204" pitchFamily="34" charset="0"/>
              </a:defRPr>
            </a:lvl6pPr>
            <a:lvl7pPr>
              <a:defRPr sz="3333" b="1">
                <a:latin typeface="Arial" panose="020B0604020202020204" pitchFamily="34" charset="0"/>
                <a:cs typeface="Arial" panose="020B0604020202020204" pitchFamily="34" charset="0"/>
              </a:defRPr>
            </a:lvl7pPr>
            <a:lvl8pPr>
              <a:defRPr sz="3333" b="1">
                <a:latin typeface="Arial" panose="020B0604020202020204" pitchFamily="34" charset="0"/>
                <a:cs typeface="Arial" panose="020B0604020202020204" pitchFamily="34" charset="0"/>
              </a:defRPr>
            </a:lvl8pPr>
            <a:lvl9pPr>
              <a:defRPr sz="3333" b="1">
                <a:latin typeface="Arial" panose="020B0604020202020204" pitchFamily="34" charset="0"/>
                <a:cs typeface="Arial" panose="020B0604020202020204" pitchFamily="34" charset="0"/>
              </a:defRPr>
            </a:lvl9pPr>
          </a:lstStyle>
          <a:p>
            <a:pPr lvl="0"/>
            <a:r>
              <a:rPr lang="en-US" dirty="0"/>
              <a:t>Click to edit subtitle</a:t>
            </a:r>
          </a:p>
        </p:txBody>
      </p:sp>
      <p:sp>
        <p:nvSpPr>
          <p:cNvPr id="9" name="Content Placeholder 8"/>
          <p:cNvSpPr>
            <a:spLocks noGrp="1"/>
          </p:cNvSpPr>
          <p:nvPr>
            <p:ph sz="quarter" idx="14"/>
          </p:nvPr>
        </p:nvSpPr>
        <p:spPr>
          <a:xfrm>
            <a:off x="478367" y="1808821"/>
            <a:ext cx="10610851" cy="4033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00734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rgbClr val="DA242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776" y="2282949"/>
            <a:ext cx="9648448" cy="1362075"/>
          </a:xfrm>
        </p:spPr>
        <p:txBody>
          <a:bodyPr anchor="ctr"/>
          <a:lstStyle>
            <a:lvl1pPr algn="ctr">
              <a:defRPr sz="4800" b="0" i="0" cap="none" baseline="0">
                <a:solidFill>
                  <a:schemeClr val="bg1"/>
                </a:solidFill>
                <a:latin typeface="Arial" panose="020B0604020202020204" pitchFamily="34" charset="0"/>
              </a:defRPr>
            </a:lvl1pPr>
          </a:lstStyle>
          <a:p>
            <a:r>
              <a:rPr lang="en-US" dirty="0"/>
              <a:t>Click to edit divider title</a:t>
            </a:r>
            <a:endParaRPr lang="en-GB" dirty="0"/>
          </a:p>
        </p:txBody>
      </p:sp>
      <p:sp>
        <p:nvSpPr>
          <p:cNvPr id="4" name="Date Placeholder 3"/>
          <p:cNvSpPr>
            <a:spLocks noGrp="1"/>
          </p:cNvSpPr>
          <p:nvPr>
            <p:ph type="dt" sz="half" idx="10"/>
          </p:nvPr>
        </p:nvSpPr>
        <p:spPr/>
        <p:txBody>
          <a:bodyPr/>
          <a:lstStyle/>
          <a:p>
            <a:fld id="{3497475F-ECD8-4892-B935-84D56FF7283F}" type="datetime1">
              <a:rPr lang="en-GB" smtClean="0"/>
              <a:t>07/05/2019</a:t>
            </a:fld>
            <a:endParaRPr lang="en-GB" dirty="0"/>
          </a:p>
        </p:txBody>
      </p:sp>
      <p:sp>
        <p:nvSpPr>
          <p:cNvPr id="5" name="Footer Placeholder 4"/>
          <p:cNvSpPr>
            <a:spLocks noGrp="1"/>
          </p:cNvSpPr>
          <p:nvPr>
            <p:ph type="ftr" sz="quarter" idx="11"/>
          </p:nvPr>
        </p:nvSpPr>
        <p:spPr/>
        <p:txBody>
          <a:bodyPr/>
          <a:lstStyle/>
          <a:p>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806" y="5979727"/>
            <a:ext cx="1521580" cy="568619"/>
          </a:xfrm>
          <a:prstGeom prst="rect">
            <a:avLst/>
          </a:prstGeom>
        </p:spPr>
      </p:pic>
    </p:spTree>
    <p:extLst>
      <p:ext uri="{BB962C8B-B14F-4D97-AF65-F5344CB8AC3E}">
        <p14:creationId xmlns:p14="http://schemas.microsoft.com/office/powerpoint/2010/main" val="864271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72AAF35-685B-44B1-AD3B-D97F7EE683AD}"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7387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p:cNvSpPr>
            <a:spLocks noGrp="1"/>
          </p:cNvSpPr>
          <p:nvPr>
            <p:ph type="title"/>
          </p:nvPr>
        </p:nvSpPr>
        <p:spPr>
          <a:xfrm>
            <a:off x="479375" y="452966"/>
            <a:ext cx="11329508" cy="599769"/>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4742E54D-4146-48D0-B36F-5E59110C9C29}"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7" name="Text Placeholder 6"/>
          <p:cNvSpPr>
            <a:spLocks noGrp="1"/>
          </p:cNvSpPr>
          <p:nvPr>
            <p:ph type="body" sz="quarter" idx="13" hasCustomPrompt="1"/>
          </p:nvPr>
        </p:nvSpPr>
        <p:spPr>
          <a:xfrm>
            <a:off x="478367" y="1268413"/>
            <a:ext cx="10610851" cy="467891"/>
          </a:xfrm>
        </p:spPr>
        <p:txBody>
          <a:bodyPr/>
          <a:lstStyle>
            <a:lvl1pPr marL="0" indent="0">
              <a:buNone/>
              <a:defRPr sz="3200" b="1">
                <a:latin typeface="Arial" panose="020B0604020202020204" pitchFamily="34" charset="0"/>
                <a:cs typeface="Arial" panose="020B0604020202020204" pitchFamily="34" charset="0"/>
              </a:defRPr>
            </a:lvl1pPr>
            <a:lvl2pPr marL="353474" indent="0">
              <a:buNone/>
              <a:defRPr sz="3333" b="1">
                <a:latin typeface="Arial" panose="020B0604020202020204" pitchFamily="34" charset="0"/>
                <a:cs typeface="Arial" panose="020B0604020202020204" pitchFamily="34" charset="0"/>
              </a:defRPr>
            </a:lvl2pPr>
            <a:lvl3pPr marL="719649" indent="0">
              <a:buNone/>
              <a:defRPr sz="3333" b="1">
                <a:latin typeface="Arial" panose="020B0604020202020204" pitchFamily="34" charset="0"/>
                <a:cs typeface="Arial" panose="020B0604020202020204" pitchFamily="34" charset="0"/>
              </a:defRPr>
            </a:lvl3pPr>
            <a:lvl4pPr marL="950359" indent="0">
              <a:buNone/>
              <a:defRPr sz="3333" b="1">
                <a:latin typeface="Arial" panose="020B0604020202020204" pitchFamily="34" charset="0"/>
                <a:cs typeface="Arial" panose="020B0604020202020204" pitchFamily="34" charset="0"/>
              </a:defRPr>
            </a:lvl4pPr>
            <a:lvl5pPr marL="1193770" indent="0">
              <a:buNone/>
              <a:defRPr sz="3333" b="1">
                <a:latin typeface="Arial" panose="020B0604020202020204" pitchFamily="34" charset="0"/>
                <a:cs typeface="Arial" panose="020B0604020202020204" pitchFamily="34" charset="0"/>
              </a:defRPr>
            </a:lvl5pPr>
            <a:lvl6pPr>
              <a:defRPr sz="3333" b="1">
                <a:latin typeface="Arial" panose="020B0604020202020204" pitchFamily="34" charset="0"/>
                <a:cs typeface="Arial" panose="020B0604020202020204" pitchFamily="34" charset="0"/>
              </a:defRPr>
            </a:lvl6pPr>
            <a:lvl7pPr>
              <a:defRPr sz="3333" b="1">
                <a:latin typeface="Arial" panose="020B0604020202020204" pitchFamily="34" charset="0"/>
                <a:cs typeface="Arial" panose="020B0604020202020204" pitchFamily="34" charset="0"/>
              </a:defRPr>
            </a:lvl7pPr>
            <a:lvl8pPr>
              <a:defRPr sz="3333" b="1">
                <a:latin typeface="Arial" panose="020B0604020202020204" pitchFamily="34" charset="0"/>
                <a:cs typeface="Arial" panose="020B0604020202020204" pitchFamily="34" charset="0"/>
              </a:defRPr>
            </a:lvl8pPr>
            <a:lvl9pPr>
              <a:defRPr sz="3333" b="1">
                <a:latin typeface="Arial" panose="020B0604020202020204" pitchFamily="34" charset="0"/>
                <a:cs typeface="Arial" panose="020B0604020202020204" pitchFamily="34" charset="0"/>
              </a:defRPr>
            </a:lvl9pPr>
          </a:lstStyle>
          <a:p>
            <a:pPr lvl="0"/>
            <a:r>
              <a:rPr lang="en-US" dirty="0"/>
              <a:t>Click to edit subtitle</a:t>
            </a:r>
          </a:p>
        </p:txBody>
      </p:sp>
      <p:sp>
        <p:nvSpPr>
          <p:cNvPr id="9" name="Content Placeholder 8"/>
          <p:cNvSpPr>
            <a:spLocks noGrp="1"/>
          </p:cNvSpPr>
          <p:nvPr>
            <p:ph sz="quarter" idx="14"/>
          </p:nvPr>
        </p:nvSpPr>
        <p:spPr>
          <a:xfrm>
            <a:off x="478369" y="3356992"/>
            <a:ext cx="7105799" cy="2485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p:cNvSpPr>
            <a:spLocks noGrp="1"/>
          </p:cNvSpPr>
          <p:nvPr>
            <p:ph type="pic" sz="quarter" idx="15"/>
          </p:nvPr>
        </p:nvSpPr>
        <p:spPr>
          <a:xfrm>
            <a:off x="7824194" y="1808163"/>
            <a:ext cx="3985684" cy="4032000"/>
          </a:xfrm>
        </p:spPr>
        <p:txBody>
          <a:bodyPr/>
          <a:lstStyle/>
          <a:p>
            <a:r>
              <a:rPr lang="en-US" dirty="0"/>
              <a:t>Click icon to add picture</a:t>
            </a:r>
            <a:endParaRPr lang="en-GB" dirty="0"/>
          </a:p>
        </p:txBody>
      </p:sp>
      <p:sp>
        <p:nvSpPr>
          <p:cNvPr id="12" name="Text Placeholder 11"/>
          <p:cNvSpPr>
            <a:spLocks noGrp="1"/>
          </p:cNvSpPr>
          <p:nvPr>
            <p:ph type="body" sz="quarter" idx="16" hasCustomPrompt="1"/>
          </p:nvPr>
        </p:nvSpPr>
        <p:spPr>
          <a:xfrm>
            <a:off x="493549" y="1808820"/>
            <a:ext cx="7105651" cy="1404939"/>
          </a:xfrm>
          <a:solidFill>
            <a:schemeClr val="accent1"/>
          </a:solidFill>
        </p:spPr>
        <p:txBody>
          <a:bodyPr lIns="108000" tIns="108000" rIns="108000" bIns="108000"/>
          <a:lstStyle>
            <a:lvl1pPr marL="0" indent="0">
              <a:spcAft>
                <a:spcPts val="1200"/>
              </a:spcAft>
              <a:buNone/>
              <a:defRPr>
                <a:solidFill>
                  <a:schemeClr val="bg1"/>
                </a:solidFill>
              </a:defRPr>
            </a:lvl1pPr>
            <a:lvl2pPr marL="0" indent="0">
              <a:spcAft>
                <a:spcPts val="800"/>
              </a:spcAft>
              <a:buNone/>
              <a:defRPr sz="2133">
                <a:solidFill>
                  <a:schemeClr val="bg1"/>
                </a:solidFill>
              </a:defRPr>
            </a:lvl2pPr>
            <a:lvl3pPr marL="0" indent="0">
              <a:spcAft>
                <a:spcPts val="800"/>
              </a:spcAft>
              <a:buNone/>
              <a:defRPr sz="2133">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call out text</a:t>
            </a:r>
          </a:p>
          <a:p>
            <a:pPr lvl="1"/>
            <a:r>
              <a:rPr lang="en-US" dirty="0"/>
              <a:t>Second level</a:t>
            </a:r>
          </a:p>
          <a:p>
            <a:pPr lvl="2"/>
            <a:r>
              <a:rPr lang="en-US" dirty="0"/>
              <a:t>Third level</a:t>
            </a:r>
          </a:p>
        </p:txBody>
      </p:sp>
    </p:spTree>
    <p:extLst>
      <p:ext uri="{BB962C8B-B14F-4D97-AF65-F5344CB8AC3E}">
        <p14:creationId xmlns:p14="http://schemas.microsoft.com/office/powerpoint/2010/main" val="1869293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742E54D-4146-48D0-B36F-5E59110C9C29}"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7" name="Text Placeholder 6"/>
          <p:cNvSpPr>
            <a:spLocks noGrp="1"/>
          </p:cNvSpPr>
          <p:nvPr>
            <p:ph type="body" sz="quarter" idx="13" hasCustomPrompt="1"/>
          </p:nvPr>
        </p:nvSpPr>
        <p:spPr>
          <a:xfrm>
            <a:off x="478367" y="1268413"/>
            <a:ext cx="10610851" cy="467891"/>
          </a:xfrm>
        </p:spPr>
        <p:txBody>
          <a:bodyPr/>
          <a:lstStyle>
            <a:lvl1pPr marL="0" indent="0">
              <a:buNone/>
              <a:defRPr sz="3333" b="1">
                <a:latin typeface="Arial" panose="020B0604020202020204" pitchFamily="34" charset="0"/>
                <a:cs typeface="Arial" panose="020B0604020202020204" pitchFamily="34" charset="0"/>
              </a:defRPr>
            </a:lvl1pPr>
            <a:lvl2pPr marL="353474" indent="0">
              <a:buNone/>
              <a:defRPr sz="3333" b="1">
                <a:latin typeface="Arial" panose="020B0604020202020204" pitchFamily="34" charset="0"/>
                <a:cs typeface="Arial" panose="020B0604020202020204" pitchFamily="34" charset="0"/>
              </a:defRPr>
            </a:lvl2pPr>
            <a:lvl3pPr marL="719649" indent="0">
              <a:buNone/>
              <a:defRPr sz="3333" b="1">
                <a:latin typeface="Arial" panose="020B0604020202020204" pitchFamily="34" charset="0"/>
                <a:cs typeface="Arial" panose="020B0604020202020204" pitchFamily="34" charset="0"/>
              </a:defRPr>
            </a:lvl3pPr>
            <a:lvl4pPr marL="950359" indent="0">
              <a:buNone/>
              <a:defRPr sz="3333" b="1">
                <a:latin typeface="Arial" panose="020B0604020202020204" pitchFamily="34" charset="0"/>
                <a:cs typeface="Arial" panose="020B0604020202020204" pitchFamily="34" charset="0"/>
              </a:defRPr>
            </a:lvl4pPr>
            <a:lvl5pPr marL="1193770" indent="0">
              <a:buNone/>
              <a:defRPr sz="3333" b="1">
                <a:latin typeface="Arial" panose="020B0604020202020204" pitchFamily="34" charset="0"/>
                <a:cs typeface="Arial" panose="020B0604020202020204" pitchFamily="34" charset="0"/>
              </a:defRPr>
            </a:lvl5pPr>
            <a:lvl6pPr>
              <a:defRPr sz="3333" b="1">
                <a:latin typeface="Arial" panose="020B0604020202020204" pitchFamily="34" charset="0"/>
                <a:cs typeface="Arial" panose="020B0604020202020204" pitchFamily="34" charset="0"/>
              </a:defRPr>
            </a:lvl6pPr>
            <a:lvl7pPr>
              <a:defRPr sz="3333" b="1">
                <a:latin typeface="Arial" panose="020B0604020202020204" pitchFamily="34" charset="0"/>
                <a:cs typeface="Arial" panose="020B0604020202020204" pitchFamily="34" charset="0"/>
              </a:defRPr>
            </a:lvl7pPr>
            <a:lvl8pPr>
              <a:defRPr sz="3333" b="1">
                <a:latin typeface="Arial" panose="020B0604020202020204" pitchFamily="34" charset="0"/>
                <a:cs typeface="Arial" panose="020B0604020202020204" pitchFamily="34" charset="0"/>
              </a:defRPr>
            </a:lvl8pPr>
            <a:lvl9pPr>
              <a:defRPr sz="3333" b="1">
                <a:latin typeface="Arial" panose="020B0604020202020204" pitchFamily="34" charset="0"/>
                <a:cs typeface="Arial" panose="020B0604020202020204" pitchFamily="34" charset="0"/>
              </a:defRPr>
            </a:lvl9pPr>
          </a:lstStyle>
          <a:p>
            <a:pPr lvl="0"/>
            <a:r>
              <a:rPr lang="en-US" dirty="0"/>
              <a:t>Click to edit subtitle</a:t>
            </a:r>
          </a:p>
        </p:txBody>
      </p:sp>
      <p:sp>
        <p:nvSpPr>
          <p:cNvPr id="9" name="Content Placeholder 8"/>
          <p:cNvSpPr>
            <a:spLocks noGrp="1"/>
          </p:cNvSpPr>
          <p:nvPr>
            <p:ph sz="quarter" idx="14"/>
          </p:nvPr>
        </p:nvSpPr>
        <p:spPr>
          <a:xfrm>
            <a:off x="479179" y="1808821"/>
            <a:ext cx="7345013" cy="2772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p:cNvSpPr>
            <a:spLocks noGrp="1"/>
          </p:cNvSpPr>
          <p:nvPr>
            <p:ph type="pic" sz="quarter" idx="15"/>
          </p:nvPr>
        </p:nvSpPr>
        <p:spPr>
          <a:xfrm>
            <a:off x="8113185" y="2816933"/>
            <a:ext cx="3695452" cy="3023231"/>
          </a:xfrm>
        </p:spPr>
        <p:txBody>
          <a:bodyPr/>
          <a:lstStyle/>
          <a:p>
            <a:r>
              <a:rPr lang="en-US" dirty="0"/>
              <a:t>Click icon to add picture</a:t>
            </a:r>
            <a:endParaRPr lang="en-GB" dirty="0"/>
          </a:p>
        </p:txBody>
      </p:sp>
      <p:sp>
        <p:nvSpPr>
          <p:cNvPr id="12" name="Text Placeholder 11"/>
          <p:cNvSpPr>
            <a:spLocks noGrp="1"/>
          </p:cNvSpPr>
          <p:nvPr>
            <p:ph type="body" sz="quarter" idx="16" hasCustomPrompt="1"/>
          </p:nvPr>
        </p:nvSpPr>
        <p:spPr>
          <a:xfrm>
            <a:off x="479376" y="4653137"/>
            <a:ext cx="7344816" cy="1165436"/>
          </a:xfrm>
          <a:solidFill>
            <a:schemeClr val="accent2"/>
          </a:solidFill>
        </p:spPr>
        <p:txBody>
          <a:bodyPr lIns="108000" tIns="108000" rIns="108000" bIns="108000"/>
          <a:lstStyle>
            <a:lvl1pPr marL="0" indent="0">
              <a:spcAft>
                <a:spcPts val="1200"/>
              </a:spcAft>
              <a:buNone/>
              <a:defRPr>
                <a:solidFill>
                  <a:schemeClr val="bg1"/>
                </a:solidFill>
              </a:defRPr>
            </a:lvl1pPr>
            <a:lvl2pPr marL="0" indent="0">
              <a:spcAft>
                <a:spcPts val="800"/>
              </a:spcAft>
              <a:buNone/>
              <a:defRPr sz="2133">
                <a:solidFill>
                  <a:schemeClr val="bg1"/>
                </a:solidFill>
              </a:defRPr>
            </a:lvl2pPr>
            <a:lvl3pPr marL="0" indent="0">
              <a:spcAft>
                <a:spcPts val="800"/>
              </a:spcAft>
              <a:buNone/>
              <a:defRPr sz="2133">
                <a:solidFill>
                  <a:schemeClr val="bg1"/>
                </a:solidFill>
              </a:defRPr>
            </a:lvl3pPr>
            <a:lvl4pPr marL="0" indent="0">
              <a:spcAft>
                <a:spcPts val="800"/>
              </a:spcAft>
              <a:buNone/>
              <a:defRPr sz="2133">
                <a:solidFill>
                  <a:schemeClr val="bg1"/>
                </a:solidFill>
              </a:defRPr>
            </a:lvl4pPr>
            <a:lvl5pPr marL="0" indent="0">
              <a:spcAft>
                <a:spcPts val="800"/>
              </a:spcAft>
              <a:buNone/>
              <a:defRPr sz="2133">
                <a:solidFill>
                  <a:schemeClr val="bg1"/>
                </a:solidFill>
              </a:defRPr>
            </a:lvl5pPr>
            <a:lvl6pPr marL="0" indent="0">
              <a:spcAft>
                <a:spcPts val="800"/>
              </a:spcAft>
              <a:buNone/>
              <a:defRPr sz="2133">
                <a:solidFill>
                  <a:schemeClr val="bg1"/>
                </a:solidFill>
              </a:defRPr>
            </a:lvl6pPr>
            <a:lvl7pPr marL="0" indent="0">
              <a:spcAft>
                <a:spcPts val="800"/>
              </a:spcAft>
              <a:buNone/>
              <a:defRPr sz="2133">
                <a:solidFill>
                  <a:schemeClr val="bg1"/>
                </a:solidFill>
              </a:defRPr>
            </a:lvl7pPr>
            <a:lvl8pPr marL="0" indent="0">
              <a:spcAft>
                <a:spcPts val="800"/>
              </a:spcAft>
              <a:buNone/>
              <a:defRPr sz="2133">
                <a:solidFill>
                  <a:schemeClr val="bg1"/>
                </a:solidFill>
              </a:defRPr>
            </a:lvl8pPr>
            <a:lvl9pPr marL="0" indent="0">
              <a:buNone/>
              <a:defRPr sz="2133">
                <a:solidFill>
                  <a:schemeClr val="bg1"/>
                </a:solidFill>
              </a:defRPr>
            </a:lvl9pPr>
          </a:lstStyle>
          <a:p>
            <a:pPr lvl="0"/>
            <a:r>
              <a:rPr lang="en-US" dirty="0"/>
              <a:t>Click to edit call out text</a:t>
            </a:r>
          </a:p>
          <a:p>
            <a:pPr lvl="1"/>
            <a:r>
              <a:rPr lang="en-US" dirty="0"/>
              <a:t>Second level</a:t>
            </a:r>
          </a:p>
          <a:p>
            <a:pPr lvl="2"/>
            <a:r>
              <a:rPr lang="en-US" dirty="0"/>
              <a:t>Third level</a:t>
            </a:r>
          </a:p>
        </p:txBody>
      </p:sp>
      <p:sp>
        <p:nvSpPr>
          <p:cNvPr id="13" name="Content Placeholder 12"/>
          <p:cNvSpPr>
            <a:spLocks noGrp="1"/>
          </p:cNvSpPr>
          <p:nvPr>
            <p:ph sz="quarter" idx="17" hasCustomPrompt="1"/>
          </p:nvPr>
        </p:nvSpPr>
        <p:spPr>
          <a:xfrm>
            <a:off x="8113184" y="1808164"/>
            <a:ext cx="3695701" cy="936625"/>
          </a:xfrm>
        </p:spPr>
        <p:txBody>
          <a:bodyPr/>
          <a:lstStyle>
            <a:lvl1pPr>
              <a:defRPr baseline="0"/>
            </a:lvl1pPr>
          </a:lstStyle>
          <a:p>
            <a:pPr lvl="0"/>
            <a:r>
              <a:rPr lang="en-US" dirty="0"/>
              <a:t>Insert client logo</a:t>
            </a:r>
            <a:endParaRPr lang="en-GB" dirty="0"/>
          </a:p>
        </p:txBody>
      </p:sp>
    </p:spTree>
    <p:extLst>
      <p:ext uri="{BB962C8B-B14F-4D97-AF65-F5344CB8AC3E}">
        <p14:creationId xmlns:p14="http://schemas.microsoft.com/office/powerpoint/2010/main" val="3192894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ixed imag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72AAF35-685B-44B1-AD3B-D97F7EE683AD}" type="datetime1">
              <a:rPr lang="en-GB" smtClean="0"/>
              <a:t>07/05/2019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7" name="Picture Placeholder 6"/>
          <p:cNvSpPr>
            <a:spLocks noGrp="1"/>
          </p:cNvSpPr>
          <p:nvPr>
            <p:ph type="pic" sz="quarter" idx="13"/>
          </p:nvPr>
        </p:nvSpPr>
        <p:spPr>
          <a:xfrm>
            <a:off x="478368" y="1267884"/>
            <a:ext cx="3889441" cy="4574117"/>
          </a:xfrm>
        </p:spPr>
        <p:txBody>
          <a:bodyPr/>
          <a:lstStyle/>
          <a:p>
            <a:r>
              <a:rPr lang="en-US" dirty="0"/>
              <a:t>Click icon to add picture</a:t>
            </a:r>
            <a:endParaRPr lang="en-GB" dirty="0"/>
          </a:p>
        </p:txBody>
      </p:sp>
      <p:sp>
        <p:nvSpPr>
          <p:cNvPr id="8" name="Picture Placeholder 6"/>
          <p:cNvSpPr>
            <a:spLocks noGrp="1"/>
          </p:cNvSpPr>
          <p:nvPr>
            <p:ph type="pic" sz="quarter" idx="14"/>
          </p:nvPr>
        </p:nvSpPr>
        <p:spPr>
          <a:xfrm>
            <a:off x="4655984" y="1267885"/>
            <a:ext cx="4272475" cy="2484279"/>
          </a:xfrm>
        </p:spPr>
        <p:txBody>
          <a:bodyPr/>
          <a:lstStyle/>
          <a:p>
            <a:r>
              <a:rPr lang="en-US" dirty="0"/>
              <a:t>Click icon to add picture</a:t>
            </a:r>
            <a:endParaRPr lang="en-GB" dirty="0"/>
          </a:p>
        </p:txBody>
      </p:sp>
      <p:sp>
        <p:nvSpPr>
          <p:cNvPr id="9" name="Picture Placeholder 6"/>
          <p:cNvSpPr>
            <a:spLocks noGrp="1"/>
          </p:cNvSpPr>
          <p:nvPr>
            <p:ph type="pic" sz="quarter" idx="15"/>
          </p:nvPr>
        </p:nvSpPr>
        <p:spPr>
          <a:xfrm>
            <a:off x="9216635" y="1267885"/>
            <a:ext cx="2592000" cy="2484279"/>
          </a:xfrm>
        </p:spPr>
        <p:txBody>
          <a:bodyPr/>
          <a:lstStyle/>
          <a:p>
            <a:r>
              <a:rPr lang="en-US" dirty="0"/>
              <a:t>Click icon to add picture</a:t>
            </a:r>
            <a:endParaRPr lang="en-GB" dirty="0"/>
          </a:p>
        </p:txBody>
      </p:sp>
      <p:sp>
        <p:nvSpPr>
          <p:cNvPr id="10" name="Picture Placeholder 6"/>
          <p:cNvSpPr>
            <a:spLocks noGrp="1"/>
          </p:cNvSpPr>
          <p:nvPr>
            <p:ph type="pic" sz="quarter" idx="16"/>
          </p:nvPr>
        </p:nvSpPr>
        <p:spPr>
          <a:xfrm>
            <a:off x="7536160" y="3898000"/>
            <a:ext cx="4272475" cy="1944000"/>
          </a:xfrm>
        </p:spPr>
        <p:txBody>
          <a:bodyPr/>
          <a:lstStyle/>
          <a:p>
            <a:r>
              <a:rPr lang="en-US" dirty="0"/>
              <a:t>Click icon to add picture</a:t>
            </a:r>
            <a:endParaRPr lang="en-GB" dirty="0"/>
          </a:p>
        </p:txBody>
      </p:sp>
      <p:sp>
        <p:nvSpPr>
          <p:cNvPr id="11" name="Picture Placeholder 6"/>
          <p:cNvSpPr>
            <a:spLocks noGrp="1"/>
          </p:cNvSpPr>
          <p:nvPr>
            <p:ph type="pic" sz="quarter" idx="17"/>
          </p:nvPr>
        </p:nvSpPr>
        <p:spPr>
          <a:xfrm>
            <a:off x="4655984" y="3898000"/>
            <a:ext cx="2592000" cy="1944000"/>
          </a:xfrm>
        </p:spPr>
        <p:txBody>
          <a:bodyPr/>
          <a:lstStyle/>
          <a:p>
            <a:r>
              <a:rPr lang="en-US" dirty="0"/>
              <a:t>Click icon to add picture</a:t>
            </a:r>
            <a:endParaRPr lang="en-GB" dirty="0"/>
          </a:p>
        </p:txBody>
      </p:sp>
    </p:spTree>
    <p:extLst>
      <p:ext uri="{BB962C8B-B14F-4D97-AF65-F5344CB8AC3E}">
        <p14:creationId xmlns:p14="http://schemas.microsoft.com/office/powerpoint/2010/main" val="91213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lvl1pPr>
          </a:lstStyle>
          <a:p>
            <a:fld id="{EB85B6A0-9B80-4880-B7B6-C57A2B42DEC5}" type="slidenum">
              <a:rPr lang="en-GB" smtClean="0"/>
              <a:pPr/>
              <a:t>‹#›</a:t>
            </a:fld>
            <a:endParaRPr lang="en-GB" dirty="0"/>
          </a:p>
        </p:txBody>
      </p:sp>
    </p:spTree>
    <p:extLst>
      <p:ext uri="{BB962C8B-B14F-4D97-AF65-F5344CB8AC3E}">
        <p14:creationId xmlns:p14="http://schemas.microsoft.com/office/powerpoint/2010/main" val="1200893600"/>
      </p:ext>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14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sz="1067">
                <a:solidFill>
                  <a:schemeClr val="tx2"/>
                </a:solidFill>
              </a:defRPr>
            </a:lvl1pPr>
          </a:lstStyle>
          <a:p>
            <a:fld id="{08161721-218F-4123-8140-3FC422AD82CC}" type="datetime1">
              <a:rPr lang="en-GB" smtClean="0"/>
              <a:pPr/>
              <a:t>07/05/2019</a:t>
            </a:fld>
            <a:endParaRPr lang="en-GB" dirty="0"/>
          </a:p>
        </p:txBody>
      </p:sp>
      <p:sp>
        <p:nvSpPr>
          <p:cNvPr id="5" name="Slide Number Placeholder 4"/>
          <p:cNvSpPr>
            <a:spLocks noGrp="1"/>
          </p:cNvSpPr>
          <p:nvPr>
            <p:ph type="sldNum" sz="quarter" idx="12"/>
          </p:nvPr>
        </p:nvSpPr>
        <p:spPr/>
        <p:txBody>
          <a:bodyPr/>
          <a:lstStyle>
            <a:lvl1pPr>
              <a:defRPr sz="1067">
                <a:solidFill>
                  <a:schemeClr val="tx2"/>
                </a:solidFill>
              </a:defRPr>
            </a:lvl1pPr>
          </a:lstStyle>
          <a:p>
            <a:fld id="{EB85B6A0-9B80-4880-B7B6-C57A2B42DEC5}" type="slidenum">
              <a:rPr lang="en-GB" smtClean="0"/>
              <a:pPr/>
              <a:t>‹#›</a:t>
            </a:fld>
            <a:endParaRPr lang="en-GB" dirty="0"/>
          </a:p>
        </p:txBody>
      </p:sp>
      <p:pic>
        <p:nvPicPr>
          <p:cNvPr id="6" name="Picture 5">
            <a:extLst>
              <a:ext uri="{FF2B5EF4-FFF2-40B4-BE49-F238E27FC236}">
                <a16:creationId xmlns:a16="http://schemas.microsoft.com/office/drawing/2014/main" id="{5AAB9FD4-4595-42BE-B3F1-D9CE3C4FB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345" name="Group 344">
            <a:extLst>
              <a:ext uri="{FF2B5EF4-FFF2-40B4-BE49-F238E27FC236}">
                <a16:creationId xmlns:a16="http://schemas.microsoft.com/office/drawing/2014/main" id="{54971358-5E51-427A-95D0-BB52A5499FD5}"/>
              </a:ext>
            </a:extLst>
          </p:cNvPr>
          <p:cNvGrpSpPr>
            <a:grpSpLocks noChangeAspect="1"/>
          </p:cNvGrpSpPr>
          <p:nvPr userDrawn="1"/>
        </p:nvGrpSpPr>
        <p:grpSpPr>
          <a:xfrm>
            <a:off x="11026800" y="5742000"/>
            <a:ext cx="707410" cy="770400"/>
            <a:chOff x="4835470" y="2060543"/>
            <a:chExt cx="2515207" cy="2739168"/>
          </a:xfrm>
        </p:grpSpPr>
        <p:grpSp>
          <p:nvGrpSpPr>
            <p:cNvPr id="346" name="Group 345">
              <a:extLst>
                <a:ext uri="{FF2B5EF4-FFF2-40B4-BE49-F238E27FC236}">
                  <a16:creationId xmlns:a16="http://schemas.microsoft.com/office/drawing/2014/main" id="{B94DF124-44CA-4911-9452-2CB3352A3A2C}"/>
                </a:ext>
              </a:extLst>
            </p:cNvPr>
            <p:cNvGrpSpPr/>
            <p:nvPr userDrawn="1"/>
          </p:nvGrpSpPr>
          <p:grpSpPr>
            <a:xfrm>
              <a:off x="4933061" y="3074161"/>
              <a:ext cx="1841500" cy="622300"/>
              <a:chOff x="4933061" y="3074161"/>
              <a:chExt cx="1841500" cy="622300"/>
            </a:xfrm>
          </p:grpSpPr>
          <p:sp>
            <p:nvSpPr>
              <p:cNvPr id="510" name="Freeform: Shape 509">
                <a:extLst>
                  <a:ext uri="{FF2B5EF4-FFF2-40B4-BE49-F238E27FC236}">
                    <a16:creationId xmlns:a16="http://schemas.microsoft.com/office/drawing/2014/main" id="{E2D8DC0C-A479-4631-8AF0-1E7029B03271}"/>
                  </a:ext>
                </a:extLst>
              </p:cNvPr>
              <p:cNvSpPr/>
              <p:nvPr/>
            </p:nvSpPr>
            <p:spPr>
              <a:xfrm>
                <a:off x="4933061" y="3074161"/>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11" name="Group 510">
                <a:extLst>
                  <a:ext uri="{FF2B5EF4-FFF2-40B4-BE49-F238E27FC236}">
                    <a16:creationId xmlns:a16="http://schemas.microsoft.com/office/drawing/2014/main" id="{B54B7CFC-4520-4712-983F-A9EC469D20BD}"/>
                  </a:ext>
                </a:extLst>
              </p:cNvPr>
              <p:cNvGrpSpPr/>
              <p:nvPr/>
            </p:nvGrpSpPr>
            <p:grpSpPr>
              <a:xfrm>
                <a:off x="5142118" y="3142562"/>
                <a:ext cx="937526" cy="248931"/>
                <a:chOff x="1086121" y="389589"/>
                <a:chExt cx="556597" cy="147787"/>
              </a:xfrm>
            </p:grpSpPr>
            <p:sp>
              <p:nvSpPr>
                <p:cNvPr id="512" name="Freeform: Shape 511">
                  <a:extLst>
                    <a:ext uri="{FF2B5EF4-FFF2-40B4-BE49-F238E27FC236}">
                      <a16:creationId xmlns:a16="http://schemas.microsoft.com/office/drawing/2014/main" id="{63B4B207-C7DB-484C-9AF8-6AAE565385FF}"/>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13" name="Freeform: Shape 512">
                  <a:extLst>
                    <a:ext uri="{FF2B5EF4-FFF2-40B4-BE49-F238E27FC236}">
                      <a16:creationId xmlns:a16="http://schemas.microsoft.com/office/drawing/2014/main" id="{10717CAD-0237-434D-9C43-14C82E2E227B}"/>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14" name="Freeform: Shape 513">
                  <a:extLst>
                    <a:ext uri="{FF2B5EF4-FFF2-40B4-BE49-F238E27FC236}">
                      <a16:creationId xmlns:a16="http://schemas.microsoft.com/office/drawing/2014/main" id="{9FF4FD6E-BBCD-48C1-845C-1FC4C76C0D0C}"/>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15" name="Freeform: Shape 514">
                  <a:extLst>
                    <a:ext uri="{FF2B5EF4-FFF2-40B4-BE49-F238E27FC236}">
                      <a16:creationId xmlns:a16="http://schemas.microsoft.com/office/drawing/2014/main" id="{6D6CDFD7-D685-4772-A0E9-73B8E46629AD}"/>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16" name="Freeform: Shape 515">
                  <a:extLst>
                    <a:ext uri="{FF2B5EF4-FFF2-40B4-BE49-F238E27FC236}">
                      <a16:creationId xmlns:a16="http://schemas.microsoft.com/office/drawing/2014/main" id="{FA362BE2-5527-4497-903F-772EA00879EF}"/>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17" name="Freeform: Shape 516">
                  <a:extLst>
                    <a:ext uri="{FF2B5EF4-FFF2-40B4-BE49-F238E27FC236}">
                      <a16:creationId xmlns:a16="http://schemas.microsoft.com/office/drawing/2014/main" id="{29F41DD7-21E8-4C11-B46D-82EAECC31190}"/>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grpSp>
          <p:nvGrpSpPr>
            <p:cNvPr id="347" name="Group 346">
              <a:extLst>
                <a:ext uri="{FF2B5EF4-FFF2-40B4-BE49-F238E27FC236}">
                  <a16:creationId xmlns:a16="http://schemas.microsoft.com/office/drawing/2014/main" id="{761F7F4E-0342-4D66-AC77-E7C2F3A8897D}"/>
                </a:ext>
              </a:extLst>
            </p:cNvPr>
            <p:cNvGrpSpPr/>
            <p:nvPr userDrawn="1"/>
          </p:nvGrpSpPr>
          <p:grpSpPr>
            <a:xfrm>
              <a:off x="5181472" y="2349627"/>
              <a:ext cx="1778000" cy="660400"/>
              <a:chOff x="3886104" y="1762220"/>
              <a:chExt cx="1333500" cy="495300"/>
            </a:xfrm>
          </p:grpSpPr>
          <p:sp>
            <p:nvSpPr>
              <p:cNvPr id="502" name="Freeform: Shape 501">
                <a:extLst>
                  <a:ext uri="{FF2B5EF4-FFF2-40B4-BE49-F238E27FC236}">
                    <a16:creationId xmlns:a16="http://schemas.microsoft.com/office/drawing/2014/main" id="{CC238F13-3BBF-48B3-AD9C-FA19625A4F38}"/>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3" name="Freeform: Shape 502">
                <a:extLst>
                  <a:ext uri="{FF2B5EF4-FFF2-40B4-BE49-F238E27FC236}">
                    <a16:creationId xmlns:a16="http://schemas.microsoft.com/office/drawing/2014/main" id="{A490A4A6-2350-4492-B2BB-A885E83DF062}"/>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4" name="Freeform: Shape 503">
                <a:extLst>
                  <a:ext uri="{FF2B5EF4-FFF2-40B4-BE49-F238E27FC236}">
                    <a16:creationId xmlns:a16="http://schemas.microsoft.com/office/drawing/2014/main" id="{7146A71B-589E-4D1D-8E46-DFA2A081C218}"/>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5" name="Freeform: Shape 504">
                <a:extLst>
                  <a:ext uri="{FF2B5EF4-FFF2-40B4-BE49-F238E27FC236}">
                    <a16:creationId xmlns:a16="http://schemas.microsoft.com/office/drawing/2014/main" id="{97673F60-CCE3-429B-8BE7-D03525696728}"/>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6" name="Freeform: Shape 505">
                <a:extLst>
                  <a:ext uri="{FF2B5EF4-FFF2-40B4-BE49-F238E27FC236}">
                    <a16:creationId xmlns:a16="http://schemas.microsoft.com/office/drawing/2014/main" id="{3B456CA8-A72D-4196-973E-A55E160FEE8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7" name="Freeform: Shape 506">
                <a:extLst>
                  <a:ext uri="{FF2B5EF4-FFF2-40B4-BE49-F238E27FC236}">
                    <a16:creationId xmlns:a16="http://schemas.microsoft.com/office/drawing/2014/main" id="{0EC373C0-3F69-405A-999B-A240D4B8941A}"/>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8" name="Freeform: Shape 507">
                <a:extLst>
                  <a:ext uri="{FF2B5EF4-FFF2-40B4-BE49-F238E27FC236}">
                    <a16:creationId xmlns:a16="http://schemas.microsoft.com/office/drawing/2014/main" id="{583580F1-F670-49CF-A3BC-C3033AED59BA}"/>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9" name="Freeform: Shape 508">
                <a:extLst>
                  <a:ext uri="{FF2B5EF4-FFF2-40B4-BE49-F238E27FC236}">
                    <a16:creationId xmlns:a16="http://schemas.microsoft.com/office/drawing/2014/main" id="{FCDC172F-6AE1-4DB8-91E6-05E4FF10C6BF}"/>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8" name="Group 347">
              <a:extLst>
                <a:ext uri="{FF2B5EF4-FFF2-40B4-BE49-F238E27FC236}">
                  <a16:creationId xmlns:a16="http://schemas.microsoft.com/office/drawing/2014/main" id="{A480DF88-8F66-45B5-A62F-A433461C8A08}"/>
                </a:ext>
              </a:extLst>
            </p:cNvPr>
            <p:cNvGrpSpPr/>
            <p:nvPr userDrawn="1"/>
          </p:nvGrpSpPr>
          <p:grpSpPr>
            <a:xfrm>
              <a:off x="5075678" y="2220850"/>
              <a:ext cx="1817235" cy="721832"/>
              <a:chOff x="5075678" y="2220850"/>
              <a:chExt cx="1817235" cy="721832"/>
            </a:xfrm>
          </p:grpSpPr>
          <p:sp>
            <p:nvSpPr>
              <p:cNvPr id="465" name="Freeform: Shape 464">
                <a:extLst>
                  <a:ext uri="{FF2B5EF4-FFF2-40B4-BE49-F238E27FC236}">
                    <a16:creationId xmlns:a16="http://schemas.microsoft.com/office/drawing/2014/main" id="{81288434-0C30-407F-BE1D-71A0D7A45671}"/>
                  </a:ext>
                </a:extLst>
              </p:cNvPr>
              <p:cNvSpPr/>
              <p:nvPr/>
            </p:nvSpPr>
            <p:spPr>
              <a:xfrm>
                <a:off x="5083937" y="2250948"/>
                <a:ext cx="1790700" cy="68580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6" name="Freeform: Shape 465">
                <a:extLst>
                  <a:ext uri="{FF2B5EF4-FFF2-40B4-BE49-F238E27FC236}">
                    <a16:creationId xmlns:a16="http://schemas.microsoft.com/office/drawing/2014/main" id="{463817ED-EF77-4945-917D-D2DCEA645411}"/>
                  </a:ext>
                </a:extLst>
              </p:cNvPr>
              <p:cNvSpPr/>
              <p:nvPr/>
            </p:nvSpPr>
            <p:spPr>
              <a:xfrm>
                <a:off x="5076345" y="2220850"/>
                <a:ext cx="1727200" cy="63500"/>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7" name="Freeform: Shape 466">
                <a:extLst>
                  <a:ext uri="{FF2B5EF4-FFF2-40B4-BE49-F238E27FC236}">
                    <a16:creationId xmlns:a16="http://schemas.microsoft.com/office/drawing/2014/main" id="{8E73AE51-D87A-49F6-8F9D-D80961CA901E}"/>
                  </a:ext>
                </a:extLst>
              </p:cNvPr>
              <p:cNvSpPr/>
              <p:nvPr/>
            </p:nvSpPr>
            <p:spPr>
              <a:xfrm>
                <a:off x="5098379" y="2285410"/>
                <a:ext cx="38100" cy="63500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8" name="Freeform: Shape 467">
                <a:extLst>
                  <a:ext uri="{FF2B5EF4-FFF2-40B4-BE49-F238E27FC236}">
                    <a16:creationId xmlns:a16="http://schemas.microsoft.com/office/drawing/2014/main" id="{36A8A896-EC8C-4ACC-8DF3-22F7080340F8}"/>
                  </a:ext>
                </a:extLst>
              </p:cNvPr>
              <p:cNvSpPr/>
              <p:nvPr/>
            </p:nvSpPr>
            <p:spPr>
              <a:xfrm>
                <a:off x="6702765" y="2229744"/>
                <a:ext cx="165100" cy="17780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9" name="Freeform: Shape 468">
                <a:extLst>
                  <a:ext uri="{FF2B5EF4-FFF2-40B4-BE49-F238E27FC236}">
                    <a16:creationId xmlns:a16="http://schemas.microsoft.com/office/drawing/2014/main" id="{3074C6A6-0C0F-4C41-9A28-FD471354E657}"/>
                  </a:ext>
                </a:extLst>
              </p:cNvPr>
              <p:cNvSpPr/>
              <p:nvPr/>
            </p:nvSpPr>
            <p:spPr>
              <a:xfrm>
                <a:off x="5095239" y="2227066"/>
                <a:ext cx="228600" cy="2540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0" name="Freeform: Shape 469">
                <a:extLst>
                  <a:ext uri="{FF2B5EF4-FFF2-40B4-BE49-F238E27FC236}">
                    <a16:creationId xmlns:a16="http://schemas.microsoft.com/office/drawing/2014/main" id="{362F178B-049D-4375-8F6E-A8355EAD2E78}"/>
                  </a:ext>
                </a:extLst>
              </p:cNvPr>
              <p:cNvSpPr/>
              <p:nvPr/>
            </p:nvSpPr>
            <p:spPr>
              <a:xfrm>
                <a:off x="5075678" y="2848102"/>
                <a:ext cx="977900" cy="508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1" name="Freeform: Shape 470">
                <a:extLst>
                  <a:ext uri="{FF2B5EF4-FFF2-40B4-BE49-F238E27FC236}">
                    <a16:creationId xmlns:a16="http://schemas.microsoft.com/office/drawing/2014/main" id="{EC4B5F86-DCB7-4A3F-98E6-55DBDE36DFBC}"/>
                  </a:ext>
                </a:extLst>
              </p:cNvPr>
              <p:cNvSpPr/>
              <p:nvPr/>
            </p:nvSpPr>
            <p:spPr>
              <a:xfrm>
                <a:off x="513733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2" name="Freeform: Shape 471">
                <a:extLst>
                  <a:ext uri="{FF2B5EF4-FFF2-40B4-BE49-F238E27FC236}">
                    <a16:creationId xmlns:a16="http://schemas.microsoft.com/office/drawing/2014/main" id="{268F4C65-62F9-4A12-9D4B-6F00A2F2D432}"/>
                  </a:ext>
                </a:extLst>
              </p:cNvPr>
              <p:cNvSpPr/>
              <p:nvPr/>
            </p:nvSpPr>
            <p:spPr>
              <a:xfrm>
                <a:off x="5218997"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3" name="Freeform: Shape 472">
                <a:extLst>
                  <a:ext uri="{FF2B5EF4-FFF2-40B4-BE49-F238E27FC236}">
                    <a16:creationId xmlns:a16="http://schemas.microsoft.com/office/drawing/2014/main" id="{42FDE81C-5752-401C-9CB8-8D982432E935}"/>
                  </a:ext>
                </a:extLst>
              </p:cNvPr>
              <p:cNvSpPr/>
              <p:nvPr/>
            </p:nvSpPr>
            <p:spPr>
              <a:xfrm>
                <a:off x="5316681" y="2759235"/>
                <a:ext cx="127000" cy="139700"/>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4" name="Freeform: Shape 473">
                <a:extLst>
                  <a:ext uri="{FF2B5EF4-FFF2-40B4-BE49-F238E27FC236}">
                    <a16:creationId xmlns:a16="http://schemas.microsoft.com/office/drawing/2014/main" id="{DF35C136-B98F-427A-9B5C-7EAD686F72D9}"/>
                  </a:ext>
                </a:extLst>
              </p:cNvPr>
              <p:cNvSpPr/>
              <p:nvPr/>
            </p:nvSpPr>
            <p:spPr>
              <a:xfrm>
                <a:off x="5458901"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5" name="Freeform: Shape 474">
                <a:extLst>
                  <a:ext uri="{FF2B5EF4-FFF2-40B4-BE49-F238E27FC236}">
                    <a16:creationId xmlns:a16="http://schemas.microsoft.com/office/drawing/2014/main" id="{E0AA91F3-7B40-4A13-81BB-126E7350AEAC}"/>
                  </a:ext>
                </a:extLst>
              </p:cNvPr>
              <p:cNvSpPr/>
              <p:nvPr/>
            </p:nvSpPr>
            <p:spPr>
              <a:xfrm>
                <a:off x="5533525"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6" name="Freeform: Shape 475">
                <a:extLst>
                  <a:ext uri="{FF2B5EF4-FFF2-40B4-BE49-F238E27FC236}">
                    <a16:creationId xmlns:a16="http://schemas.microsoft.com/office/drawing/2014/main" id="{D213FB26-C93B-4C81-9D3D-14C82FFB201E}"/>
                  </a:ext>
                </a:extLst>
              </p:cNvPr>
              <p:cNvSpPr/>
              <p:nvPr/>
            </p:nvSpPr>
            <p:spPr>
              <a:xfrm>
                <a:off x="567182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7" name="Freeform: Shape 476">
                <a:extLst>
                  <a:ext uri="{FF2B5EF4-FFF2-40B4-BE49-F238E27FC236}">
                    <a16:creationId xmlns:a16="http://schemas.microsoft.com/office/drawing/2014/main" id="{9F3108FD-E5F6-4947-9FAC-3ED3B590F498}"/>
                  </a:ext>
                </a:extLst>
              </p:cNvPr>
              <p:cNvSpPr/>
              <p:nvPr/>
            </p:nvSpPr>
            <p:spPr>
              <a:xfrm>
                <a:off x="5818355"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8" name="Freeform: Shape 477">
                <a:extLst>
                  <a:ext uri="{FF2B5EF4-FFF2-40B4-BE49-F238E27FC236}">
                    <a16:creationId xmlns:a16="http://schemas.microsoft.com/office/drawing/2014/main" id="{D34FAF89-41CF-4504-8B5F-A58A63996EBF}"/>
                  </a:ext>
                </a:extLst>
              </p:cNvPr>
              <p:cNvSpPr/>
              <p:nvPr/>
            </p:nvSpPr>
            <p:spPr>
              <a:xfrm>
                <a:off x="5755065" y="2771104"/>
                <a:ext cx="127000" cy="139700"/>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79" name="Freeform: Shape 478">
                <a:extLst>
                  <a:ext uri="{FF2B5EF4-FFF2-40B4-BE49-F238E27FC236}">
                    <a16:creationId xmlns:a16="http://schemas.microsoft.com/office/drawing/2014/main" id="{89554408-E124-4CB2-BD50-B2EC476FAD59}"/>
                  </a:ext>
                </a:extLst>
              </p:cNvPr>
              <p:cNvSpPr/>
              <p:nvPr/>
            </p:nvSpPr>
            <p:spPr>
              <a:xfrm>
                <a:off x="5890755"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0" name="Freeform: Shape 479">
                <a:extLst>
                  <a:ext uri="{FF2B5EF4-FFF2-40B4-BE49-F238E27FC236}">
                    <a16:creationId xmlns:a16="http://schemas.microsoft.com/office/drawing/2014/main" id="{E3579F81-82E3-4E86-93E3-4A295B5D0A16}"/>
                  </a:ext>
                </a:extLst>
              </p:cNvPr>
              <p:cNvSpPr/>
              <p:nvPr/>
            </p:nvSpPr>
            <p:spPr>
              <a:xfrm>
                <a:off x="6026285"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1" name="Freeform: Shape 480">
                <a:extLst>
                  <a:ext uri="{FF2B5EF4-FFF2-40B4-BE49-F238E27FC236}">
                    <a16:creationId xmlns:a16="http://schemas.microsoft.com/office/drawing/2014/main" id="{BFE6CC93-4BA6-4E47-857E-0226AE672A0F}"/>
                  </a:ext>
                </a:extLst>
              </p:cNvPr>
              <p:cNvSpPr/>
              <p:nvPr/>
            </p:nvSpPr>
            <p:spPr>
              <a:xfrm>
                <a:off x="6087977" y="2771062"/>
                <a:ext cx="127000" cy="139700"/>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2" name="Freeform: Shape 481">
                <a:extLst>
                  <a:ext uri="{FF2B5EF4-FFF2-40B4-BE49-F238E27FC236}">
                    <a16:creationId xmlns:a16="http://schemas.microsoft.com/office/drawing/2014/main" id="{FA3DC71E-4363-472A-9D61-DEEB6017A9AE}"/>
                  </a:ext>
                </a:extLst>
              </p:cNvPr>
              <p:cNvSpPr/>
              <p:nvPr/>
            </p:nvSpPr>
            <p:spPr>
              <a:xfrm>
                <a:off x="6210689" y="2771104"/>
                <a:ext cx="127000" cy="139700"/>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3" name="Freeform: Shape 482">
                <a:extLst>
                  <a:ext uri="{FF2B5EF4-FFF2-40B4-BE49-F238E27FC236}">
                    <a16:creationId xmlns:a16="http://schemas.microsoft.com/office/drawing/2014/main" id="{78AF9AB3-B936-42ED-988F-BD362F491CF0}"/>
                  </a:ext>
                </a:extLst>
              </p:cNvPr>
              <p:cNvSpPr/>
              <p:nvPr/>
            </p:nvSpPr>
            <p:spPr>
              <a:xfrm>
                <a:off x="6311528"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4" name="Freeform: Shape 483">
                <a:extLst>
                  <a:ext uri="{FF2B5EF4-FFF2-40B4-BE49-F238E27FC236}">
                    <a16:creationId xmlns:a16="http://schemas.microsoft.com/office/drawing/2014/main" id="{EA970A98-3B5B-497F-B9D1-1986C9703B62}"/>
                  </a:ext>
                </a:extLst>
              </p:cNvPr>
              <p:cNvSpPr/>
              <p:nvPr/>
            </p:nvSpPr>
            <p:spPr>
              <a:xfrm>
                <a:off x="6443734" y="2771104"/>
                <a:ext cx="127000" cy="139700"/>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5" name="Freeform: Shape 484">
                <a:extLst>
                  <a:ext uri="{FF2B5EF4-FFF2-40B4-BE49-F238E27FC236}">
                    <a16:creationId xmlns:a16="http://schemas.microsoft.com/office/drawing/2014/main" id="{84BD9536-7753-4DF2-9269-2E57216D75A9}"/>
                  </a:ext>
                </a:extLst>
              </p:cNvPr>
              <p:cNvSpPr/>
              <p:nvPr/>
            </p:nvSpPr>
            <p:spPr>
              <a:xfrm>
                <a:off x="6577338" y="2770643"/>
                <a:ext cx="127000" cy="139700"/>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6" name="Freeform: Shape 485">
                <a:extLst>
                  <a:ext uri="{FF2B5EF4-FFF2-40B4-BE49-F238E27FC236}">
                    <a16:creationId xmlns:a16="http://schemas.microsoft.com/office/drawing/2014/main" id="{466EC504-96EF-4FE8-B4A1-2A415319C974}"/>
                  </a:ext>
                </a:extLst>
              </p:cNvPr>
              <p:cNvSpPr/>
              <p:nvPr/>
            </p:nvSpPr>
            <p:spPr>
              <a:xfrm>
                <a:off x="6678156" y="2771104"/>
                <a:ext cx="127000" cy="139700"/>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7" name="Freeform: Shape 486">
                <a:extLst>
                  <a:ext uri="{FF2B5EF4-FFF2-40B4-BE49-F238E27FC236}">
                    <a16:creationId xmlns:a16="http://schemas.microsoft.com/office/drawing/2014/main" id="{4FC964A2-ACF9-439E-9544-B83BA2A8DBB6}"/>
                  </a:ext>
                </a:extLst>
              </p:cNvPr>
              <p:cNvSpPr/>
              <p:nvPr/>
            </p:nvSpPr>
            <p:spPr>
              <a:xfrm>
                <a:off x="6778613" y="2771062"/>
                <a:ext cx="114300" cy="114300"/>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8" name="Freeform: Shape 487">
                <a:extLst>
                  <a:ext uri="{FF2B5EF4-FFF2-40B4-BE49-F238E27FC236}">
                    <a16:creationId xmlns:a16="http://schemas.microsoft.com/office/drawing/2014/main" id="{EF2E92A7-FFFB-4DD1-9FF8-698516B18B6D}"/>
                  </a:ext>
                </a:extLst>
              </p:cNvPr>
              <p:cNvSpPr/>
              <p:nvPr/>
            </p:nvSpPr>
            <p:spPr>
              <a:xfrm>
                <a:off x="5145615" y="2815682"/>
                <a:ext cx="127000" cy="12700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89" name="Freeform: Shape 488">
                <a:extLst>
                  <a:ext uri="{FF2B5EF4-FFF2-40B4-BE49-F238E27FC236}">
                    <a16:creationId xmlns:a16="http://schemas.microsoft.com/office/drawing/2014/main" id="{141D1E84-1502-4D12-8FEA-95C665E41BD0}"/>
                  </a:ext>
                </a:extLst>
              </p:cNvPr>
              <p:cNvSpPr/>
              <p:nvPr/>
            </p:nvSpPr>
            <p:spPr>
              <a:xfrm>
                <a:off x="5251382" y="2811407"/>
                <a:ext cx="127000" cy="12700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0" name="Freeform: Shape 489">
                <a:extLst>
                  <a:ext uri="{FF2B5EF4-FFF2-40B4-BE49-F238E27FC236}">
                    <a16:creationId xmlns:a16="http://schemas.microsoft.com/office/drawing/2014/main" id="{CE397946-6DEF-4B91-88C7-E6D8713625ED}"/>
                  </a:ext>
                </a:extLst>
              </p:cNvPr>
              <p:cNvSpPr/>
              <p:nvPr/>
            </p:nvSpPr>
            <p:spPr>
              <a:xfrm>
                <a:off x="5371417" y="2806522"/>
                <a:ext cx="127000" cy="12700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1" name="Freeform: Shape 490">
                <a:extLst>
                  <a:ext uri="{FF2B5EF4-FFF2-40B4-BE49-F238E27FC236}">
                    <a16:creationId xmlns:a16="http://schemas.microsoft.com/office/drawing/2014/main" id="{B1789DDB-D45F-40C9-B29D-E9BDF7DF0A9C}"/>
                  </a:ext>
                </a:extLst>
              </p:cNvPr>
              <p:cNvSpPr/>
              <p:nvPr/>
            </p:nvSpPr>
            <p:spPr>
              <a:xfrm>
                <a:off x="5487194" y="2807324"/>
                <a:ext cx="127000" cy="12700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2" name="Freeform: Shape 491">
                <a:extLst>
                  <a:ext uri="{FF2B5EF4-FFF2-40B4-BE49-F238E27FC236}">
                    <a16:creationId xmlns:a16="http://schemas.microsoft.com/office/drawing/2014/main" id="{EB1919F3-B921-4705-A2E2-8FB10C745E8E}"/>
                  </a:ext>
                </a:extLst>
              </p:cNvPr>
              <p:cNvSpPr/>
              <p:nvPr/>
            </p:nvSpPr>
            <p:spPr>
              <a:xfrm>
                <a:off x="5620925" y="2801102"/>
                <a:ext cx="127000" cy="12700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3" name="Freeform: Shape 492">
                <a:extLst>
                  <a:ext uri="{FF2B5EF4-FFF2-40B4-BE49-F238E27FC236}">
                    <a16:creationId xmlns:a16="http://schemas.microsoft.com/office/drawing/2014/main" id="{E734F28F-110C-49A6-9CFC-2FF2CA158598}"/>
                  </a:ext>
                </a:extLst>
              </p:cNvPr>
              <p:cNvSpPr/>
              <p:nvPr/>
            </p:nvSpPr>
            <p:spPr>
              <a:xfrm>
                <a:off x="5784925" y="2791806"/>
                <a:ext cx="127000" cy="12700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4" name="Freeform: Shape 493">
                <a:extLst>
                  <a:ext uri="{FF2B5EF4-FFF2-40B4-BE49-F238E27FC236}">
                    <a16:creationId xmlns:a16="http://schemas.microsoft.com/office/drawing/2014/main" id="{F8FC7178-887D-4089-852A-5F779B7D0E2C}"/>
                  </a:ext>
                </a:extLst>
              </p:cNvPr>
              <p:cNvSpPr/>
              <p:nvPr/>
            </p:nvSpPr>
            <p:spPr>
              <a:xfrm>
                <a:off x="5956994"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5" name="Freeform: Shape 494">
                <a:extLst>
                  <a:ext uri="{FF2B5EF4-FFF2-40B4-BE49-F238E27FC236}">
                    <a16:creationId xmlns:a16="http://schemas.microsoft.com/office/drawing/2014/main" id="{AE29E436-01EE-4502-89EE-FD8E461196D9}"/>
                  </a:ext>
                </a:extLst>
              </p:cNvPr>
              <p:cNvSpPr/>
              <p:nvPr/>
            </p:nvSpPr>
            <p:spPr>
              <a:xfrm>
                <a:off x="6126793" y="2791340"/>
                <a:ext cx="127000" cy="12700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6" name="Freeform: Shape 495">
                <a:extLst>
                  <a:ext uri="{FF2B5EF4-FFF2-40B4-BE49-F238E27FC236}">
                    <a16:creationId xmlns:a16="http://schemas.microsoft.com/office/drawing/2014/main" id="{9DAF9545-72DF-4BDD-8C44-041398827E8A}"/>
                  </a:ext>
                </a:extLst>
              </p:cNvPr>
              <p:cNvSpPr/>
              <p:nvPr/>
            </p:nvSpPr>
            <p:spPr>
              <a:xfrm>
                <a:off x="6245690" y="2818650"/>
                <a:ext cx="101600" cy="1016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7" name="Freeform: Shape 496">
                <a:extLst>
                  <a:ext uri="{FF2B5EF4-FFF2-40B4-BE49-F238E27FC236}">
                    <a16:creationId xmlns:a16="http://schemas.microsoft.com/office/drawing/2014/main" id="{A6E00A13-8DB7-42CD-BAB1-89AC63C6AF55}"/>
                  </a:ext>
                </a:extLst>
              </p:cNvPr>
              <p:cNvSpPr/>
              <p:nvPr/>
            </p:nvSpPr>
            <p:spPr>
              <a:xfrm>
                <a:off x="6361641" y="2810119"/>
                <a:ext cx="101600" cy="1016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8" name="Freeform: Shape 497">
                <a:extLst>
                  <a:ext uri="{FF2B5EF4-FFF2-40B4-BE49-F238E27FC236}">
                    <a16:creationId xmlns:a16="http://schemas.microsoft.com/office/drawing/2014/main" id="{C07F2C01-F39C-4C37-9FDD-2DCBF74D6CC5}"/>
                  </a:ext>
                </a:extLst>
              </p:cNvPr>
              <p:cNvSpPr/>
              <p:nvPr/>
            </p:nvSpPr>
            <p:spPr>
              <a:xfrm>
                <a:off x="6469586" y="2809438"/>
                <a:ext cx="101600" cy="1016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99" name="Freeform: Shape 498">
                <a:extLst>
                  <a:ext uri="{FF2B5EF4-FFF2-40B4-BE49-F238E27FC236}">
                    <a16:creationId xmlns:a16="http://schemas.microsoft.com/office/drawing/2014/main" id="{DA2B44A3-D036-4D94-B7B3-9562F5C60EC8}"/>
                  </a:ext>
                </a:extLst>
              </p:cNvPr>
              <p:cNvSpPr/>
              <p:nvPr/>
            </p:nvSpPr>
            <p:spPr>
              <a:xfrm>
                <a:off x="6625141" y="2800362"/>
                <a:ext cx="101600" cy="1016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0" name="Freeform: Shape 499">
                <a:extLst>
                  <a:ext uri="{FF2B5EF4-FFF2-40B4-BE49-F238E27FC236}">
                    <a16:creationId xmlns:a16="http://schemas.microsoft.com/office/drawing/2014/main" id="{34946FAD-3A96-470F-B10B-4B6C7366C032}"/>
                  </a:ext>
                </a:extLst>
              </p:cNvPr>
              <p:cNvSpPr/>
              <p:nvPr/>
            </p:nvSpPr>
            <p:spPr>
              <a:xfrm>
                <a:off x="6731646" y="2787131"/>
                <a:ext cx="101600" cy="1016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01" name="Freeform: Shape 500">
                <a:extLst>
                  <a:ext uri="{FF2B5EF4-FFF2-40B4-BE49-F238E27FC236}">
                    <a16:creationId xmlns:a16="http://schemas.microsoft.com/office/drawing/2014/main" id="{580E7FB8-13EE-4CAF-B1C8-99E3458F7AD2}"/>
                  </a:ext>
                </a:extLst>
              </p:cNvPr>
              <p:cNvSpPr/>
              <p:nvPr/>
            </p:nvSpPr>
            <p:spPr>
              <a:xfrm>
                <a:off x="5163515" y="2879854"/>
                <a:ext cx="1689100" cy="38100"/>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49" name="Group 348">
              <a:extLst>
                <a:ext uri="{FF2B5EF4-FFF2-40B4-BE49-F238E27FC236}">
                  <a16:creationId xmlns:a16="http://schemas.microsoft.com/office/drawing/2014/main" id="{C520B553-1884-4D1D-9A5B-B368128D2EED}"/>
                </a:ext>
              </a:extLst>
            </p:cNvPr>
            <p:cNvGrpSpPr/>
            <p:nvPr userDrawn="1"/>
          </p:nvGrpSpPr>
          <p:grpSpPr>
            <a:xfrm>
              <a:off x="4835470" y="2976536"/>
              <a:ext cx="1854509" cy="636271"/>
              <a:chOff x="4835470" y="2976536"/>
              <a:chExt cx="1854509" cy="636271"/>
            </a:xfrm>
          </p:grpSpPr>
          <p:sp>
            <p:nvSpPr>
              <p:cNvPr id="430" name="Freeform: Shape 429">
                <a:extLst>
                  <a:ext uri="{FF2B5EF4-FFF2-40B4-BE49-F238E27FC236}">
                    <a16:creationId xmlns:a16="http://schemas.microsoft.com/office/drawing/2014/main" id="{43CBEB18-2812-47A9-A1BD-41AC17E60835}"/>
                  </a:ext>
                </a:extLst>
              </p:cNvPr>
              <p:cNvSpPr/>
              <p:nvPr/>
            </p:nvSpPr>
            <p:spPr>
              <a:xfrm>
                <a:off x="4949011" y="3447707"/>
                <a:ext cx="1739900" cy="165100"/>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1" name="Freeform: Shape 430">
                <a:extLst>
                  <a:ext uri="{FF2B5EF4-FFF2-40B4-BE49-F238E27FC236}">
                    <a16:creationId xmlns:a16="http://schemas.microsoft.com/office/drawing/2014/main" id="{18430322-98A3-41C0-9EF3-8A1D4A75055F}"/>
                  </a:ext>
                </a:extLst>
              </p:cNvPr>
              <p:cNvSpPr/>
              <p:nvPr/>
            </p:nvSpPr>
            <p:spPr>
              <a:xfrm>
                <a:off x="6549469" y="3040206"/>
                <a:ext cx="127000" cy="48260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2" name="Freeform: Shape 431">
                <a:extLst>
                  <a:ext uri="{FF2B5EF4-FFF2-40B4-BE49-F238E27FC236}">
                    <a16:creationId xmlns:a16="http://schemas.microsoft.com/office/drawing/2014/main" id="{FCA97B09-EE62-4630-96CA-8D6BB53B6382}"/>
                  </a:ext>
                </a:extLst>
              </p:cNvPr>
              <p:cNvSpPr/>
              <p:nvPr/>
            </p:nvSpPr>
            <p:spPr>
              <a:xfrm>
                <a:off x="6487934" y="3344660"/>
                <a:ext cx="152400" cy="165100"/>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33" name="Group 432">
                <a:extLst>
                  <a:ext uri="{FF2B5EF4-FFF2-40B4-BE49-F238E27FC236}">
                    <a16:creationId xmlns:a16="http://schemas.microsoft.com/office/drawing/2014/main" id="{28012C50-3A96-4B7C-99D9-5BB0630241A4}"/>
                  </a:ext>
                </a:extLst>
              </p:cNvPr>
              <p:cNvGrpSpPr/>
              <p:nvPr/>
            </p:nvGrpSpPr>
            <p:grpSpPr>
              <a:xfrm>
                <a:off x="4835470" y="2976536"/>
                <a:ext cx="1854509" cy="635000"/>
                <a:chOff x="4835470" y="2976536"/>
                <a:chExt cx="1854509" cy="635000"/>
              </a:xfrm>
            </p:grpSpPr>
            <p:sp>
              <p:nvSpPr>
                <p:cNvPr id="442" name="Freeform: Shape 441">
                  <a:extLst>
                    <a:ext uri="{FF2B5EF4-FFF2-40B4-BE49-F238E27FC236}">
                      <a16:creationId xmlns:a16="http://schemas.microsoft.com/office/drawing/2014/main" id="{E3CF5895-5E01-464A-A415-D3735140721E}"/>
                    </a:ext>
                  </a:extLst>
                </p:cNvPr>
                <p:cNvSpPr/>
                <p:nvPr/>
              </p:nvSpPr>
              <p:spPr>
                <a:xfrm>
                  <a:off x="4835470" y="3036903"/>
                  <a:ext cx="139700" cy="571500"/>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3" name="Freeform: Shape 442">
                  <a:extLst>
                    <a:ext uri="{FF2B5EF4-FFF2-40B4-BE49-F238E27FC236}">
                      <a16:creationId xmlns:a16="http://schemas.microsoft.com/office/drawing/2014/main" id="{EC612823-F181-4FFF-AEDF-885C0C6A51BA}"/>
                    </a:ext>
                  </a:extLst>
                </p:cNvPr>
                <p:cNvSpPr/>
                <p:nvPr/>
              </p:nvSpPr>
              <p:spPr>
                <a:xfrm>
                  <a:off x="4939754" y="2988974"/>
                  <a:ext cx="1676400" cy="7620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444" name="Group 443">
                  <a:extLst>
                    <a:ext uri="{FF2B5EF4-FFF2-40B4-BE49-F238E27FC236}">
                      <a16:creationId xmlns:a16="http://schemas.microsoft.com/office/drawing/2014/main" id="{902182A6-997C-4F50-BB1E-3485351A753C}"/>
                    </a:ext>
                  </a:extLst>
                </p:cNvPr>
                <p:cNvGrpSpPr/>
                <p:nvPr/>
              </p:nvGrpSpPr>
              <p:grpSpPr>
                <a:xfrm>
                  <a:off x="4835779" y="2976536"/>
                  <a:ext cx="1854200" cy="635000"/>
                  <a:chOff x="4835779" y="2976536"/>
                  <a:chExt cx="1854200" cy="635000"/>
                </a:xfrm>
              </p:grpSpPr>
              <p:sp>
                <p:nvSpPr>
                  <p:cNvPr id="445" name="Freeform: Shape 444">
                    <a:extLst>
                      <a:ext uri="{FF2B5EF4-FFF2-40B4-BE49-F238E27FC236}">
                        <a16:creationId xmlns:a16="http://schemas.microsoft.com/office/drawing/2014/main" id="{EFC8CC46-9A56-4160-9F43-1BAAEDB39E51}"/>
                      </a:ext>
                    </a:extLst>
                  </p:cNvPr>
                  <p:cNvSpPr/>
                  <p:nvPr/>
                </p:nvSpPr>
                <p:spPr>
                  <a:xfrm>
                    <a:off x="4835779" y="2976536"/>
                    <a:ext cx="1854200" cy="63500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6" name="Freeform: Shape 445">
                    <a:extLst>
                      <a:ext uri="{FF2B5EF4-FFF2-40B4-BE49-F238E27FC236}">
                        <a16:creationId xmlns:a16="http://schemas.microsoft.com/office/drawing/2014/main" id="{C59C1EDA-553B-420C-A156-07F0E925F5DD}"/>
                      </a:ext>
                    </a:extLst>
                  </p:cNvPr>
                  <p:cNvSpPr/>
                  <p:nvPr/>
                </p:nvSpPr>
                <p:spPr>
                  <a:xfrm>
                    <a:off x="4880043" y="3478340"/>
                    <a:ext cx="127000" cy="12700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7" name="Freeform: Shape 446">
                    <a:extLst>
                      <a:ext uri="{FF2B5EF4-FFF2-40B4-BE49-F238E27FC236}">
                        <a16:creationId xmlns:a16="http://schemas.microsoft.com/office/drawing/2014/main" id="{C8EECBC3-253A-4B38-98D5-65EC1C622387}"/>
                      </a:ext>
                    </a:extLst>
                  </p:cNvPr>
                  <p:cNvSpPr/>
                  <p:nvPr/>
                </p:nvSpPr>
                <p:spPr>
                  <a:xfrm>
                    <a:off x="4949021" y="3480404"/>
                    <a:ext cx="127000" cy="12700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8" name="Freeform: Shape 447">
                    <a:extLst>
                      <a:ext uri="{FF2B5EF4-FFF2-40B4-BE49-F238E27FC236}">
                        <a16:creationId xmlns:a16="http://schemas.microsoft.com/office/drawing/2014/main" id="{7ED90E9E-3A25-4E35-BD53-41EBD1E1C02A}"/>
                      </a:ext>
                    </a:extLst>
                  </p:cNvPr>
                  <p:cNvSpPr/>
                  <p:nvPr/>
                </p:nvSpPr>
                <p:spPr>
                  <a:xfrm>
                    <a:off x="4861194" y="3475366"/>
                    <a:ext cx="76200" cy="12700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9" name="Freeform: Shape 448">
                    <a:extLst>
                      <a:ext uri="{FF2B5EF4-FFF2-40B4-BE49-F238E27FC236}">
                        <a16:creationId xmlns:a16="http://schemas.microsoft.com/office/drawing/2014/main" id="{09765A7C-DB94-4EAF-ABB7-531C7FEE6CFC}"/>
                      </a:ext>
                    </a:extLst>
                  </p:cNvPr>
                  <p:cNvSpPr/>
                  <p:nvPr/>
                </p:nvSpPr>
                <p:spPr>
                  <a:xfrm>
                    <a:off x="4993426" y="3481704"/>
                    <a:ext cx="127000" cy="12700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0" name="Freeform: Shape 449">
                    <a:extLst>
                      <a:ext uri="{FF2B5EF4-FFF2-40B4-BE49-F238E27FC236}">
                        <a16:creationId xmlns:a16="http://schemas.microsoft.com/office/drawing/2014/main" id="{9706DA69-0B6D-4579-9792-9305E0F1707B}"/>
                      </a:ext>
                    </a:extLst>
                  </p:cNvPr>
                  <p:cNvSpPr/>
                  <p:nvPr/>
                </p:nvSpPr>
                <p:spPr>
                  <a:xfrm>
                    <a:off x="5061139" y="3483090"/>
                    <a:ext cx="127000" cy="12700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1" name="Freeform: Shape 450">
                    <a:extLst>
                      <a:ext uri="{FF2B5EF4-FFF2-40B4-BE49-F238E27FC236}">
                        <a16:creationId xmlns:a16="http://schemas.microsoft.com/office/drawing/2014/main" id="{BF8898DD-9080-4841-8759-2E012173E010}"/>
                      </a:ext>
                    </a:extLst>
                  </p:cNvPr>
                  <p:cNvSpPr/>
                  <p:nvPr/>
                </p:nvSpPr>
                <p:spPr>
                  <a:xfrm>
                    <a:off x="5132734" y="3484403"/>
                    <a:ext cx="114300" cy="12700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2" name="Freeform: Shape 451">
                    <a:extLst>
                      <a:ext uri="{FF2B5EF4-FFF2-40B4-BE49-F238E27FC236}">
                        <a16:creationId xmlns:a16="http://schemas.microsoft.com/office/drawing/2014/main" id="{C4DA2C06-2799-4143-9CED-935F649CFEA8}"/>
                      </a:ext>
                    </a:extLst>
                  </p:cNvPr>
                  <p:cNvSpPr/>
                  <p:nvPr/>
                </p:nvSpPr>
                <p:spPr>
                  <a:xfrm>
                    <a:off x="5219823" y="3487388"/>
                    <a:ext cx="127000" cy="114300"/>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3" name="Freeform: Shape 452">
                    <a:extLst>
                      <a:ext uri="{FF2B5EF4-FFF2-40B4-BE49-F238E27FC236}">
                        <a16:creationId xmlns:a16="http://schemas.microsoft.com/office/drawing/2014/main" id="{4850D937-EE39-4C0B-A660-1FF9AA4B9EAA}"/>
                      </a:ext>
                    </a:extLst>
                  </p:cNvPr>
                  <p:cNvSpPr/>
                  <p:nvPr/>
                </p:nvSpPr>
                <p:spPr>
                  <a:xfrm>
                    <a:off x="5320886" y="3475703"/>
                    <a:ext cx="101600" cy="114300"/>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4" name="Freeform: Shape 453">
                    <a:extLst>
                      <a:ext uri="{FF2B5EF4-FFF2-40B4-BE49-F238E27FC236}">
                        <a16:creationId xmlns:a16="http://schemas.microsoft.com/office/drawing/2014/main" id="{CEF2272A-1385-4AA6-B24C-7BD1EC2D2403}"/>
                      </a:ext>
                    </a:extLst>
                  </p:cNvPr>
                  <p:cNvSpPr/>
                  <p:nvPr/>
                </p:nvSpPr>
                <p:spPr>
                  <a:xfrm>
                    <a:off x="5391287" y="3477432"/>
                    <a:ext cx="101600" cy="114300"/>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5" name="Freeform: Shape 454">
                    <a:extLst>
                      <a:ext uri="{FF2B5EF4-FFF2-40B4-BE49-F238E27FC236}">
                        <a16:creationId xmlns:a16="http://schemas.microsoft.com/office/drawing/2014/main" id="{AACCE13F-533B-4C71-AF52-830425464BCB}"/>
                      </a:ext>
                    </a:extLst>
                  </p:cNvPr>
                  <p:cNvSpPr/>
                  <p:nvPr/>
                </p:nvSpPr>
                <p:spPr>
                  <a:xfrm>
                    <a:off x="5490043" y="3480300"/>
                    <a:ext cx="88900" cy="1016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6" name="Freeform: Shape 455">
                    <a:extLst>
                      <a:ext uri="{FF2B5EF4-FFF2-40B4-BE49-F238E27FC236}">
                        <a16:creationId xmlns:a16="http://schemas.microsoft.com/office/drawing/2014/main" id="{45E8AB50-9A6C-4E26-AA2D-05168F06BD7E}"/>
                      </a:ext>
                    </a:extLst>
                  </p:cNvPr>
                  <p:cNvSpPr/>
                  <p:nvPr/>
                </p:nvSpPr>
                <p:spPr>
                  <a:xfrm>
                    <a:off x="5548083" y="3473696"/>
                    <a:ext cx="88900" cy="1016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7" name="Freeform: Shape 456">
                    <a:extLst>
                      <a:ext uri="{FF2B5EF4-FFF2-40B4-BE49-F238E27FC236}">
                        <a16:creationId xmlns:a16="http://schemas.microsoft.com/office/drawing/2014/main" id="{1B378EAC-3185-42B6-A88A-FBA60BA8EC60}"/>
                      </a:ext>
                    </a:extLst>
                  </p:cNvPr>
                  <p:cNvSpPr/>
                  <p:nvPr/>
                </p:nvSpPr>
                <p:spPr>
                  <a:xfrm>
                    <a:off x="6081090" y="3395846"/>
                    <a:ext cx="114300" cy="12700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8" name="Freeform: Shape 457">
                    <a:extLst>
                      <a:ext uri="{FF2B5EF4-FFF2-40B4-BE49-F238E27FC236}">
                        <a16:creationId xmlns:a16="http://schemas.microsoft.com/office/drawing/2014/main" id="{353864A0-E396-425C-8889-BBE98AA3AB67}"/>
                      </a:ext>
                    </a:extLst>
                  </p:cNvPr>
                  <p:cNvSpPr/>
                  <p:nvPr/>
                </p:nvSpPr>
                <p:spPr>
                  <a:xfrm>
                    <a:off x="6151257" y="3383863"/>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59" name="Freeform: Shape 458">
                    <a:extLst>
                      <a:ext uri="{FF2B5EF4-FFF2-40B4-BE49-F238E27FC236}">
                        <a16:creationId xmlns:a16="http://schemas.microsoft.com/office/drawing/2014/main" id="{8432E442-C467-4079-A883-0683A8170A1D}"/>
                      </a:ext>
                    </a:extLst>
                  </p:cNvPr>
                  <p:cNvSpPr/>
                  <p:nvPr/>
                </p:nvSpPr>
                <p:spPr>
                  <a:xfrm>
                    <a:off x="6185860" y="3385676"/>
                    <a:ext cx="152400" cy="165100"/>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0" name="Freeform: Shape 459">
                    <a:extLst>
                      <a:ext uri="{FF2B5EF4-FFF2-40B4-BE49-F238E27FC236}">
                        <a16:creationId xmlns:a16="http://schemas.microsoft.com/office/drawing/2014/main" id="{7F1B0490-1617-4380-BBE4-A5DC461FA896}"/>
                      </a:ext>
                    </a:extLst>
                  </p:cNvPr>
                  <p:cNvSpPr/>
                  <p:nvPr/>
                </p:nvSpPr>
                <p:spPr>
                  <a:xfrm>
                    <a:off x="6274721" y="3365151"/>
                    <a:ext cx="139700" cy="139700"/>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1" name="Freeform: Shape 460">
                    <a:extLst>
                      <a:ext uri="{FF2B5EF4-FFF2-40B4-BE49-F238E27FC236}">
                        <a16:creationId xmlns:a16="http://schemas.microsoft.com/office/drawing/2014/main" id="{8BF5953A-86A8-46C8-AE85-30090E81711C}"/>
                      </a:ext>
                    </a:extLst>
                  </p:cNvPr>
                  <p:cNvSpPr/>
                  <p:nvPr/>
                </p:nvSpPr>
                <p:spPr>
                  <a:xfrm>
                    <a:off x="6359557" y="3354450"/>
                    <a:ext cx="139700" cy="1524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2" name="Freeform: Shape 461">
                    <a:extLst>
                      <a:ext uri="{FF2B5EF4-FFF2-40B4-BE49-F238E27FC236}">
                        <a16:creationId xmlns:a16="http://schemas.microsoft.com/office/drawing/2014/main" id="{1DE55BF4-EE2C-4EC7-9488-5467C1292A76}"/>
                      </a:ext>
                    </a:extLst>
                  </p:cNvPr>
                  <p:cNvSpPr/>
                  <p:nvPr/>
                </p:nvSpPr>
                <p:spPr>
                  <a:xfrm>
                    <a:off x="6428773" y="3343927"/>
                    <a:ext cx="152400" cy="165100"/>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3" name="Freeform: Shape 462">
                    <a:extLst>
                      <a:ext uri="{FF2B5EF4-FFF2-40B4-BE49-F238E27FC236}">
                        <a16:creationId xmlns:a16="http://schemas.microsoft.com/office/drawing/2014/main" id="{54F3C7E9-12DC-42B2-9684-234DB9619F40}"/>
                      </a:ext>
                    </a:extLst>
                  </p:cNvPr>
                  <p:cNvSpPr/>
                  <p:nvPr/>
                </p:nvSpPr>
                <p:spPr>
                  <a:xfrm>
                    <a:off x="6547092" y="3395039"/>
                    <a:ext cx="114300" cy="114300"/>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64" name="Freeform: Shape 463">
                    <a:extLst>
                      <a:ext uri="{FF2B5EF4-FFF2-40B4-BE49-F238E27FC236}">
                        <a16:creationId xmlns:a16="http://schemas.microsoft.com/office/drawing/2014/main" id="{7739D8BC-978A-446D-9698-92CE8A239930}"/>
                      </a:ext>
                    </a:extLst>
                  </p:cNvPr>
                  <p:cNvSpPr/>
                  <p:nvPr/>
                </p:nvSpPr>
                <p:spPr>
                  <a:xfrm>
                    <a:off x="4841113" y="3507614"/>
                    <a:ext cx="1219200" cy="7620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sp>
            <p:nvSpPr>
              <p:cNvPr id="434" name="Freeform: Shape 433">
                <a:extLst>
                  <a:ext uri="{FF2B5EF4-FFF2-40B4-BE49-F238E27FC236}">
                    <a16:creationId xmlns:a16="http://schemas.microsoft.com/office/drawing/2014/main" id="{0B7FC904-B62A-42B1-9558-C52704AADC16}"/>
                  </a:ext>
                </a:extLst>
              </p:cNvPr>
              <p:cNvSpPr/>
              <p:nvPr/>
            </p:nvSpPr>
            <p:spPr>
              <a:xfrm>
                <a:off x="5594307" y="3461275"/>
                <a:ext cx="88900" cy="1016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5" name="Freeform: Shape 434">
                <a:extLst>
                  <a:ext uri="{FF2B5EF4-FFF2-40B4-BE49-F238E27FC236}">
                    <a16:creationId xmlns:a16="http://schemas.microsoft.com/office/drawing/2014/main" id="{1B90317D-9F02-4E76-9606-DA5830B72FAA}"/>
                  </a:ext>
                </a:extLst>
              </p:cNvPr>
              <p:cNvSpPr/>
              <p:nvPr/>
            </p:nvSpPr>
            <p:spPr>
              <a:xfrm>
                <a:off x="5669038" y="3460103"/>
                <a:ext cx="88900" cy="1016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6" name="Freeform: Shape 435">
                <a:extLst>
                  <a:ext uri="{FF2B5EF4-FFF2-40B4-BE49-F238E27FC236}">
                    <a16:creationId xmlns:a16="http://schemas.microsoft.com/office/drawing/2014/main" id="{F1B42334-B476-4181-A6D0-37B425D09C58}"/>
                  </a:ext>
                </a:extLst>
              </p:cNvPr>
              <p:cNvSpPr/>
              <p:nvPr/>
            </p:nvSpPr>
            <p:spPr>
              <a:xfrm>
                <a:off x="5723901" y="3450354"/>
                <a:ext cx="88900" cy="1016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7" name="Freeform: Shape 436">
                <a:extLst>
                  <a:ext uri="{FF2B5EF4-FFF2-40B4-BE49-F238E27FC236}">
                    <a16:creationId xmlns:a16="http://schemas.microsoft.com/office/drawing/2014/main" id="{3B4DEAE6-FC80-4150-A82A-17A120B0C54F}"/>
                  </a:ext>
                </a:extLst>
              </p:cNvPr>
              <p:cNvSpPr/>
              <p:nvPr/>
            </p:nvSpPr>
            <p:spPr>
              <a:xfrm>
                <a:off x="5779094" y="3440702"/>
                <a:ext cx="88900" cy="1016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8" name="Freeform: Shape 437">
                <a:extLst>
                  <a:ext uri="{FF2B5EF4-FFF2-40B4-BE49-F238E27FC236}">
                    <a16:creationId xmlns:a16="http://schemas.microsoft.com/office/drawing/2014/main" id="{A1735CF4-78D1-429C-9763-DDE41B144698}"/>
                  </a:ext>
                </a:extLst>
              </p:cNvPr>
              <p:cNvSpPr/>
              <p:nvPr/>
            </p:nvSpPr>
            <p:spPr>
              <a:xfrm>
                <a:off x="5833958" y="3429667"/>
                <a:ext cx="88900" cy="1016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39" name="Freeform: Shape 438">
                <a:extLst>
                  <a:ext uri="{FF2B5EF4-FFF2-40B4-BE49-F238E27FC236}">
                    <a16:creationId xmlns:a16="http://schemas.microsoft.com/office/drawing/2014/main" id="{23E9DC20-B3AF-4F8C-AF9B-BBB11819361C}"/>
                  </a:ext>
                </a:extLst>
              </p:cNvPr>
              <p:cNvSpPr/>
              <p:nvPr/>
            </p:nvSpPr>
            <p:spPr>
              <a:xfrm>
                <a:off x="5871222" y="3418407"/>
                <a:ext cx="114300" cy="12700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0" name="Freeform: Shape 439">
                <a:extLst>
                  <a:ext uri="{FF2B5EF4-FFF2-40B4-BE49-F238E27FC236}">
                    <a16:creationId xmlns:a16="http://schemas.microsoft.com/office/drawing/2014/main" id="{9AC4A6BA-759E-4994-B1D4-3063F9123B75}"/>
                  </a:ext>
                </a:extLst>
              </p:cNvPr>
              <p:cNvSpPr/>
              <p:nvPr/>
            </p:nvSpPr>
            <p:spPr>
              <a:xfrm>
                <a:off x="5940691" y="3420230"/>
                <a:ext cx="114300" cy="12700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41" name="Freeform: Shape 440">
                <a:extLst>
                  <a:ext uri="{FF2B5EF4-FFF2-40B4-BE49-F238E27FC236}">
                    <a16:creationId xmlns:a16="http://schemas.microsoft.com/office/drawing/2014/main" id="{51D3D5C4-3B28-4579-AAB4-95D2484E52D7}"/>
                  </a:ext>
                </a:extLst>
              </p:cNvPr>
              <p:cNvSpPr/>
              <p:nvPr/>
            </p:nvSpPr>
            <p:spPr>
              <a:xfrm>
                <a:off x="6011307" y="3408668"/>
                <a:ext cx="114300" cy="12700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0" name="Group 349">
              <a:extLst>
                <a:ext uri="{FF2B5EF4-FFF2-40B4-BE49-F238E27FC236}">
                  <a16:creationId xmlns:a16="http://schemas.microsoft.com/office/drawing/2014/main" id="{2216FA29-4E43-4D1C-9533-479B21D8C635}"/>
                </a:ext>
              </a:extLst>
            </p:cNvPr>
            <p:cNvGrpSpPr/>
            <p:nvPr userDrawn="1"/>
          </p:nvGrpSpPr>
          <p:grpSpPr>
            <a:xfrm>
              <a:off x="5795150" y="2060543"/>
              <a:ext cx="266700" cy="215900"/>
              <a:chOff x="5795150" y="2060543"/>
              <a:chExt cx="266700" cy="215900"/>
            </a:xfrm>
          </p:grpSpPr>
          <p:sp>
            <p:nvSpPr>
              <p:cNvPr id="423" name="Freeform: Shape 422">
                <a:extLst>
                  <a:ext uri="{FF2B5EF4-FFF2-40B4-BE49-F238E27FC236}">
                    <a16:creationId xmlns:a16="http://schemas.microsoft.com/office/drawing/2014/main" id="{90A9D85C-3981-4E1E-98DF-DDFEC447F973}"/>
                  </a:ext>
                </a:extLst>
              </p:cNvPr>
              <p:cNvSpPr/>
              <p:nvPr/>
            </p:nvSpPr>
            <p:spPr>
              <a:xfrm>
                <a:off x="5795150" y="2060543"/>
                <a:ext cx="266700" cy="215900"/>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4" name="Freeform: Shape 423">
                <a:extLst>
                  <a:ext uri="{FF2B5EF4-FFF2-40B4-BE49-F238E27FC236}">
                    <a16:creationId xmlns:a16="http://schemas.microsoft.com/office/drawing/2014/main" id="{C1B9E78B-DF1D-4AF3-B330-E574D2DB8412}"/>
                  </a:ext>
                </a:extLst>
              </p:cNvPr>
              <p:cNvSpPr/>
              <p:nvPr/>
            </p:nvSpPr>
            <p:spPr>
              <a:xfrm>
                <a:off x="5804407" y="2078482"/>
                <a:ext cx="228600" cy="165100"/>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5" name="Freeform: Shape 424">
                <a:extLst>
                  <a:ext uri="{FF2B5EF4-FFF2-40B4-BE49-F238E27FC236}">
                    <a16:creationId xmlns:a16="http://schemas.microsoft.com/office/drawing/2014/main" id="{0E5B7871-5DF7-45E6-90A4-AF5C6521ED32}"/>
                  </a:ext>
                </a:extLst>
              </p:cNvPr>
              <p:cNvSpPr/>
              <p:nvPr/>
            </p:nvSpPr>
            <p:spPr>
              <a:xfrm>
                <a:off x="5995670" y="2132331"/>
                <a:ext cx="38100" cy="139700"/>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6" name="Freeform: Shape 425">
                <a:extLst>
                  <a:ext uri="{FF2B5EF4-FFF2-40B4-BE49-F238E27FC236}">
                    <a16:creationId xmlns:a16="http://schemas.microsoft.com/office/drawing/2014/main" id="{0F2623E1-BC80-42FB-A60C-41F06CF11985}"/>
                  </a:ext>
                </a:extLst>
              </p:cNvPr>
              <p:cNvSpPr/>
              <p:nvPr/>
            </p:nvSpPr>
            <p:spPr>
              <a:xfrm>
                <a:off x="5813933" y="2150999"/>
                <a:ext cx="63500" cy="63500"/>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7" name="Freeform: Shape 426">
                <a:extLst>
                  <a:ext uri="{FF2B5EF4-FFF2-40B4-BE49-F238E27FC236}">
                    <a16:creationId xmlns:a16="http://schemas.microsoft.com/office/drawing/2014/main" id="{DE78C2A7-3FA8-4E61-9B14-D188D445C87E}"/>
                  </a:ext>
                </a:extLst>
              </p:cNvPr>
              <p:cNvSpPr/>
              <p:nvPr/>
            </p:nvSpPr>
            <p:spPr>
              <a:xfrm>
                <a:off x="5816599" y="2103375"/>
                <a:ext cx="63500" cy="63500"/>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8" name="Freeform: Shape 427">
                <a:extLst>
                  <a:ext uri="{FF2B5EF4-FFF2-40B4-BE49-F238E27FC236}">
                    <a16:creationId xmlns:a16="http://schemas.microsoft.com/office/drawing/2014/main" id="{7B5C81D6-EA8E-4512-AED9-477EA7535B09}"/>
                  </a:ext>
                </a:extLst>
              </p:cNvPr>
              <p:cNvSpPr/>
              <p:nvPr/>
            </p:nvSpPr>
            <p:spPr>
              <a:xfrm>
                <a:off x="5816599" y="2188083"/>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9" name="Freeform: Shape 428">
                <a:extLst>
                  <a:ext uri="{FF2B5EF4-FFF2-40B4-BE49-F238E27FC236}">
                    <a16:creationId xmlns:a16="http://schemas.microsoft.com/office/drawing/2014/main" id="{3DC5FD97-3B23-450B-A529-0AAE8EE5D1C1}"/>
                  </a:ext>
                </a:extLst>
              </p:cNvPr>
              <p:cNvSpPr/>
              <p:nvPr/>
            </p:nvSpPr>
            <p:spPr>
              <a:xfrm>
                <a:off x="5835015" y="2206499"/>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1" name="Group 350">
              <a:extLst>
                <a:ext uri="{FF2B5EF4-FFF2-40B4-BE49-F238E27FC236}">
                  <a16:creationId xmlns:a16="http://schemas.microsoft.com/office/drawing/2014/main" id="{C0C8BEF1-16F2-4263-B7F5-B7E563F8A38C}"/>
                </a:ext>
              </a:extLst>
            </p:cNvPr>
            <p:cNvGrpSpPr/>
            <p:nvPr userDrawn="1"/>
          </p:nvGrpSpPr>
          <p:grpSpPr>
            <a:xfrm>
              <a:off x="5792217" y="2890139"/>
              <a:ext cx="281942" cy="140888"/>
              <a:chOff x="5792217" y="2890139"/>
              <a:chExt cx="281942" cy="140888"/>
            </a:xfrm>
          </p:grpSpPr>
          <p:sp>
            <p:nvSpPr>
              <p:cNvPr id="416" name="Freeform: Shape 415">
                <a:extLst>
                  <a:ext uri="{FF2B5EF4-FFF2-40B4-BE49-F238E27FC236}">
                    <a16:creationId xmlns:a16="http://schemas.microsoft.com/office/drawing/2014/main" id="{3EB2EC79-DD5C-48B6-A63C-2995F26AB89B}"/>
                  </a:ext>
                </a:extLst>
              </p:cNvPr>
              <p:cNvSpPr/>
              <p:nvPr/>
            </p:nvSpPr>
            <p:spPr>
              <a:xfrm>
                <a:off x="6036059" y="2904027"/>
                <a:ext cx="38100" cy="12700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7" name="Freeform: Shape 416">
                <a:extLst>
                  <a:ext uri="{FF2B5EF4-FFF2-40B4-BE49-F238E27FC236}">
                    <a16:creationId xmlns:a16="http://schemas.microsoft.com/office/drawing/2014/main" id="{9D5946DB-F6F9-4189-9FCD-9AB9D106DB8C}"/>
                  </a:ext>
                </a:extLst>
              </p:cNvPr>
              <p:cNvSpPr/>
              <p:nvPr/>
            </p:nvSpPr>
            <p:spPr>
              <a:xfrm>
                <a:off x="5792217" y="2905252"/>
                <a:ext cx="38100" cy="1016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8" name="Freeform: Shape 417">
                <a:extLst>
                  <a:ext uri="{FF2B5EF4-FFF2-40B4-BE49-F238E27FC236}">
                    <a16:creationId xmlns:a16="http://schemas.microsoft.com/office/drawing/2014/main" id="{31226F07-6C2E-496E-AE62-7E840EBA44E0}"/>
                  </a:ext>
                </a:extLst>
              </p:cNvPr>
              <p:cNvSpPr/>
              <p:nvPr/>
            </p:nvSpPr>
            <p:spPr>
              <a:xfrm>
                <a:off x="5805637" y="2903142"/>
                <a:ext cx="38100" cy="1016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9" name="Freeform: Shape 418">
                <a:extLst>
                  <a:ext uri="{FF2B5EF4-FFF2-40B4-BE49-F238E27FC236}">
                    <a16:creationId xmlns:a16="http://schemas.microsoft.com/office/drawing/2014/main" id="{B9CA55B1-E505-4443-9425-865284F9BF92}"/>
                  </a:ext>
                </a:extLst>
              </p:cNvPr>
              <p:cNvSpPr/>
              <p:nvPr/>
            </p:nvSpPr>
            <p:spPr>
              <a:xfrm>
                <a:off x="6009513" y="2890139"/>
                <a:ext cx="38100" cy="114300"/>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0" name="Freeform: Shape 419">
                <a:extLst>
                  <a:ext uri="{FF2B5EF4-FFF2-40B4-BE49-F238E27FC236}">
                    <a16:creationId xmlns:a16="http://schemas.microsoft.com/office/drawing/2014/main" id="{785D07BB-BFA2-434B-A88E-86627D45E53A}"/>
                  </a:ext>
                </a:extLst>
              </p:cNvPr>
              <p:cNvSpPr/>
              <p:nvPr/>
            </p:nvSpPr>
            <p:spPr>
              <a:xfrm>
                <a:off x="5815203" y="2945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1" name="Freeform: Shape 420">
                <a:extLst>
                  <a:ext uri="{FF2B5EF4-FFF2-40B4-BE49-F238E27FC236}">
                    <a16:creationId xmlns:a16="http://schemas.microsoft.com/office/drawing/2014/main" id="{E31656FF-5504-4FCD-AF4B-A566E16CC3E7}"/>
                  </a:ext>
                </a:extLst>
              </p:cNvPr>
              <p:cNvSpPr/>
              <p:nvPr/>
            </p:nvSpPr>
            <p:spPr>
              <a:xfrm>
                <a:off x="5813933" y="2891536"/>
                <a:ext cx="63500" cy="63500"/>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22" name="Freeform: Shape 421">
                <a:extLst>
                  <a:ext uri="{FF2B5EF4-FFF2-40B4-BE49-F238E27FC236}">
                    <a16:creationId xmlns:a16="http://schemas.microsoft.com/office/drawing/2014/main" id="{E655F1D1-A2CC-4330-8DF2-983C8C3462B1}"/>
                  </a:ext>
                </a:extLst>
              </p:cNvPr>
              <p:cNvSpPr/>
              <p:nvPr/>
            </p:nvSpPr>
            <p:spPr>
              <a:xfrm>
                <a:off x="5817743" y="2913126"/>
                <a:ext cx="63500" cy="63500"/>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2" name="Group 351">
              <a:extLst>
                <a:ext uri="{FF2B5EF4-FFF2-40B4-BE49-F238E27FC236}">
                  <a16:creationId xmlns:a16="http://schemas.microsoft.com/office/drawing/2014/main" id="{061BFB75-0F5D-4943-B7C1-177DDFBDBFB9}"/>
                </a:ext>
              </a:extLst>
            </p:cNvPr>
            <p:cNvGrpSpPr/>
            <p:nvPr userDrawn="1"/>
          </p:nvGrpSpPr>
          <p:grpSpPr>
            <a:xfrm>
              <a:off x="5780786" y="3479038"/>
              <a:ext cx="276607" cy="172593"/>
              <a:chOff x="5780786" y="3479038"/>
              <a:chExt cx="276607" cy="172593"/>
            </a:xfrm>
          </p:grpSpPr>
          <p:sp>
            <p:nvSpPr>
              <p:cNvPr id="409" name="Freeform: Shape 408">
                <a:extLst>
                  <a:ext uri="{FF2B5EF4-FFF2-40B4-BE49-F238E27FC236}">
                    <a16:creationId xmlns:a16="http://schemas.microsoft.com/office/drawing/2014/main" id="{FBB3A527-CE4B-41C3-BCA9-00A744DF238A}"/>
                  </a:ext>
                </a:extLst>
              </p:cNvPr>
              <p:cNvSpPr/>
              <p:nvPr/>
            </p:nvSpPr>
            <p:spPr>
              <a:xfrm>
                <a:off x="5799370" y="3542538"/>
                <a:ext cx="25400" cy="1016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0" name="Freeform: Shape 409">
                <a:extLst>
                  <a:ext uri="{FF2B5EF4-FFF2-40B4-BE49-F238E27FC236}">
                    <a16:creationId xmlns:a16="http://schemas.microsoft.com/office/drawing/2014/main" id="{32B6B906-83B4-409D-AA75-D7B04AD417FF}"/>
                  </a:ext>
                </a:extLst>
              </p:cNvPr>
              <p:cNvSpPr/>
              <p:nvPr/>
            </p:nvSpPr>
            <p:spPr>
              <a:xfrm>
                <a:off x="5780786" y="3546222"/>
                <a:ext cx="25400" cy="1016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1" name="Freeform: Shape 410">
                <a:extLst>
                  <a:ext uri="{FF2B5EF4-FFF2-40B4-BE49-F238E27FC236}">
                    <a16:creationId xmlns:a16="http://schemas.microsoft.com/office/drawing/2014/main" id="{301402AE-7904-4D66-A4D0-99EB81ADC361}"/>
                  </a:ext>
                </a:extLst>
              </p:cNvPr>
              <p:cNvSpPr/>
              <p:nvPr/>
            </p:nvSpPr>
            <p:spPr>
              <a:xfrm>
                <a:off x="6031993" y="3532124"/>
                <a:ext cx="25400" cy="114300"/>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2" name="Freeform: Shape 411">
                <a:extLst>
                  <a:ext uri="{FF2B5EF4-FFF2-40B4-BE49-F238E27FC236}">
                    <a16:creationId xmlns:a16="http://schemas.microsoft.com/office/drawing/2014/main" id="{FA6E6217-9DFC-444C-B903-0182CF6CF033}"/>
                  </a:ext>
                </a:extLst>
              </p:cNvPr>
              <p:cNvSpPr/>
              <p:nvPr/>
            </p:nvSpPr>
            <p:spPr>
              <a:xfrm>
                <a:off x="6000623" y="3528568"/>
                <a:ext cx="38100" cy="114300"/>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3" name="Freeform: Shape 412">
                <a:extLst>
                  <a:ext uri="{FF2B5EF4-FFF2-40B4-BE49-F238E27FC236}">
                    <a16:creationId xmlns:a16="http://schemas.microsoft.com/office/drawing/2014/main" id="{3F7D39EE-BD04-42CA-9488-69D8AC156BC9}"/>
                  </a:ext>
                </a:extLst>
              </p:cNvPr>
              <p:cNvSpPr/>
              <p:nvPr/>
            </p:nvSpPr>
            <p:spPr>
              <a:xfrm>
                <a:off x="5805170" y="3562731"/>
                <a:ext cx="76200" cy="88900"/>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4" name="Freeform: Shape 413">
                <a:extLst>
                  <a:ext uri="{FF2B5EF4-FFF2-40B4-BE49-F238E27FC236}">
                    <a16:creationId xmlns:a16="http://schemas.microsoft.com/office/drawing/2014/main" id="{5BD96A89-FBC3-40DC-84CA-7B7FA4AFC211}"/>
                  </a:ext>
                </a:extLst>
              </p:cNvPr>
              <p:cNvSpPr/>
              <p:nvPr/>
            </p:nvSpPr>
            <p:spPr>
              <a:xfrm>
                <a:off x="5813679" y="3527299"/>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15" name="Freeform: Shape 414">
                <a:extLst>
                  <a:ext uri="{FF2B5EF4-FFF2-40B4-BE49-F238E27FC236}">
                    <a16:creationId xmlns:a16="http://schemas.microsoft.com/office/drawing/2014/main" id="{E9116D85-7220-4647-9BA1-D69C7B40F16C}"/>
                  </a:ext>
                </a:extLst>
              </p:cNvPr>
              <p:cNvSpPr/>
              <p:nvPr/>
            </p:nvSpPr>
            <p:spPr>
              <a:xfrm>
                <a:off x="5811774" y="3479038"/>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3" name="Group 352">
              <a:extLst>
                <a:ext uri="{FF2B5EF4-FFF2-40B4-BE49-F238E27FC236}">
                  <a16:creationId xmlns:a16="http://schemas.microsoft.com/office/drawing/2014/main" id="{BB917B4D-2F08-488E-A917-AA117342BBB7}"/>
                </a:ext>
              </a:extLst>
            </p:cNvPr>
            <p:cNvGrpSpPr/>
            <p:nvPr userDrawn="1"/>
          </p:nvGrpSpPr>
          <p:grpSpPr>
            <a:xfrm>
              <a:off x="5780531" y="4291711"/>
              <a:ext cx="288418" cy="508000"/>
              <a:chOff x="5780531" y="4291711"/>
              <a:chExt cx="288418" cy="508000"/>
            </a:xfrm>
          </p:grpSpPr>
          <p:sp>
            <p:nvSpPr>
              <p:cNvPr id="396" name="Freeform: Shape 395">
                <a:extLst>
                  <a:ext uri="{FF2B5EF4-FFF2-40B4-BE49-F238E27FC236}">
                    <a16:creationId xmlns:a16="http://schemas.microsoft.com/office/drawing/2014/main" id="{62F7F3B1-3B80-41CA-B19F-471EC5F57342}"/>
                  </a:ext>
                </a:extLst>
              </p:cNvPr>
              <p:cNvSpPr/>
              <p:nvPr/>
            </p:nvSpPr>
            <p:spPr>
              <a:xfrm>
                <a:off x="5780531" y="4292982"/>
                <a:ext cx="38100" cy="38100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7" name="Freeform: Shape 396">
                <a:extLst>
                  <a:ext uri="{FF2B5EF4-FFF2-40B4-BE49-F238E27FC236}">
                    <a16:creationId xmlns:a16="http://schemas.microsoft.com/office/drawing/2014/main" id="{0343CC17-803B-41CE-8729-4087DFB4C6EE}"/>
                  </a:ext>
                </a:extLst>
              </p:cNvPr>
              <p:cNvSpPr/>
              <p:nvPr/>
            </p:nvSpPr>
            <p:spPr>
              <a:xfrm>
                <a:off x="5789294" y="4301999"/>
                <a:ext cx="50800" cy="444500"/>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8" name="Freeform: Shape 397">
                <a:extLst>
                  <a:ext uri="{FF2B5EF4-FFF2-40B4-BE49-F238E27FC236}">
                    <a16:creationId xmlns:a16="http://schemas.microsoft.com/office/drawing/2014/main" id="{9E2F11EB-BBCE-485B-BA5F-2BE75E36B439}"/>
                  </a:ext>
                </a:extLst>
              </p:cNvPr>
              <p:cNvSpPr/>
              <p:nvPr/>
            </p:nvSpPr>
            <p:spPr>
              <a:xfrm>
                <a:off x="6030849" y="4291711"/>
                <a:ext cx="38100" cy="508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9" name="Freeform: Shape 398">
                <a:extLst>
                  <a:ext uri="{FF2B5EF4-FFF2-40B4-BE49-F238E27FC236}">
                    <a16:creationId xmlns:a16="http://schemas.microsoft.com/office/drawing/2014/main" id="{2D1CD73A-D865-437E-8145-2D5C7C01B1BA}"/>
                  </a:ext>
                </a:extLst>
              </p:cNvPr>
              <p:cNvSpPr/>
              <p:nvPr/>
            </p:nvSpPr>
            <p:spPr>
              <a:xfrm>
                <a:off x="6002019" y="4313810"/>
                <a:ext cx="38100" cy="419100"/>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0" name="Freeform: Shape 399">
                <a:extLst>
                  <a:ext uri="{FF2B5EF4-FFF2-40B4-BE49-F238E27FC236}">
                    <a16:creationId xmlns:a16="http://schemas.microsoft.com/office/drawing/2014/main" id="{E6173A1D-086B-4607-94E3-E7CE44DEB33F}"/>
                  </a:ext>
                </a:extLst>
              </p:cNvPr>
              <p:cNvSpPr/>
              <p:nvPr/>
            </p:nvSpPr>
            <p:spPr>
              <a:xfrm>
                <a:off x="5790819" y="4644899"/>
                <a:ext cx="76200" cy="88900"/>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1" name="Freeform: Shape 400">
                <a:extLst>
                  <a:ext uri="{FF2B5EF4-FFF2-40B4-BE49-F238E27FC236}">
                    <a16:creationId xmlns:a16="http://schemas.microsoft.com/office/drawing/2014/main" id="{961E4E1B-F684-4B1F-A764-82A22AD6D2C9}"/>
                  </a:ext>
                </a:extLst>
              </p:cNvPr>
              <p:cNvSpPr/>
              <p:nvPr/>
            </p:nvSpPr>
            <p:spPr>
              <a:xfrm>
                <a:off x="5799455" y="4609592"/>
                <a:ext cx="63500" cy="63500"/>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2" name="Freeform: Shape 401">
                <a:extLst>
                  <a:ext uri="{FF2B5EF4-FFF2-40B4-BE49-F238E27FC236}">
                    <a16:creationId xmlns:a16="http://schemas.microsoft.com/office/drawing/2014/main" id="{35AF562D-127B-4880-8A15-6E2164B801EB}"/>
                  </a:ext>
                </a:extLst>
              </p:cNvPr>
              <p:cNvSpPr/>
              <p:nvPr/>
            </p:nvSpPr>
            <p:spPr>
              <a:xfrm>
                <a:off x="5797423" y="4560824"/>
                <a:ext cx="63500" cy="63500"/>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3" name="Freeform: Shape 402">
                <a:extLst>
                  <a:ext uri="{FF2B5EF4-FFF2-40B4-BE49-F238E27FC236}">
                    <a16:creationId xmlns:a16="http://schemas.microsoft.com/office/drawing/2014/main" id="{2254821B-B3C7-4E8E-8F72-3C7F05300315}"/>
                  </a:ext>
                </a:extLst>
              </p:cNvPr>
              <p:cNvSpPr/>
              <p:nvPr/>
            </p:nvSpPr>
            <p:spPr>
              <a:xfrm>
                <a:off x="5798693" y="4519803"/>
                <a:ext cx="63500" cy="63500"/>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4" name="Freeform: Shape 403">
                <a:extLst>
                  <a:ext uri="{FF2B5EF4-FFF2-40B4-BE49-F238E27FC236}">
                    <a16:creationId xmlns:a16="http://schemas.microsoft.com/office/drawing/2014/main" id="{E8A72854-E980-4936-9301-D6639B55D0E4}"/>
                  </a:ext>
                </a:extLst>
              </p:cNvPr>
              <p:cNvSpPr/>
              <p:nvPr/>
            </p:nvSpPr>
            <p:spPr>
              <a:xfrm>
                <a:off x="5803773" y="4481830"/>
                <a:ext cx="63500" cy="63500"/>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5" name="Freeform: Shape 404">
                <a:extLst>
                  <a:ext uri="{FF2B5EF4-FFF2-40B4-BE49-F238E27FC236}">
                    <a16:creationId xmlns:a16="http://schemas.microsoft.com/office/drawing/2014/main" id="{89D9189E-2C07-4476-AF07-26C3AE0356BA}"/>
                  </a:ext>
                </a:extLst>
              </p:cNvPr>
              <p:cNvSpPr/>
              <p:nvPr/>
            </p:nvSpPr>
            <p:spPr>
              <a:xfrm>
                <a:off x="5806313" y="4448430"/>
                <a:ext cx="63500" cy="63500"/>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6" name="Freeform: Shape 405">
                <a:extLst>
                  <a:ext uri="{FF2B5EF4-FFF2-40B4-BE49-F238E27FC236}">
                    <a16:creationId xmlns:a16="http://schemas.microsoft.com/office/drawing/2014/main" id="{D42CA014-737F-4A35-9A29-1BF069D3CBE1}"/>
                  </a:ext>
                </a:extLst>
              </p:cNvPr>
              <p:cNvSpPr/>
              <p:nvPr/>
            </p:nvSpPr>
            <p:spPr>
              <a:xfrm>
                <a:off x="5802503" y="4427475"/>
                <a:ext cx="63500" cy="63500"/>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7" name="Freeform: Shape 406">
                <a:extLst>
                  <a:ext uri="{FF2B5EF4-FFF2-40B4-BE49-F238E27FC236}">
                    <a16:creationId xmlns:a16="http://schemas.microsoft.com/office/drawing/2014/main" id="{30365E98-7E0E-4600-8D9B-F525AC576847}"/>
                  </a:ext>
                </a:extLst>
              </p:cNvPr>
              <p:cNvSpPr/>
              <p:nvPr/>
            </p:nvSpPr>
            <p:spPr>
              <a:xfrm>
                <a:off x="5805043" y="4381374"/>
                <a:ext cx="63500" cy="63500"/>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408" name="Freeform: Shape 407">
                <a:extLst>
                  <a:ext uri="{FF2B5EF4-FFF2-40B4-BE49-F238E27FC236}">
                    <a16:creationId xmlns:a16="http://schemas.microsoft.com/office/drawing/2014/main" id="{8AFC765E-4342-4755-8120-328BF22F4667}"/>
                  </a:ext>
                </a:extLst>
              </p:cNvPr>
              <p:cNvSpPr/>
              <p:nvPr/>
            </p:nvSpPr>
            <p:spPr>
              <a:xfrm>
                <a:off x="5808853" y="4342511"/>
                <a:ext cx="63500" cy="63500"/>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4" name="Group 353">
              <a:extLst>
                <a:ext uri="{FF2B5EF4-FFF2-40B4-BE49-F238E27FC236}">
                  <a16:creationId xmlns:a16="http://schemas.microsoft.com/office/drawing/2014/main" id="{99B65ED7-5AEA-45B3-8B23-A7EDD03DB4B2}"/>
                </a:ext>
              </a:extLst>
            </p:cNvPr>
            <p:cNvGrpSpPr/>
            <p:nvPr userDrawn="1"/>
          </p:nvGrpSpPr>
          <p:grpSpPr>
            <a:xfrm>
              <a:off x="5345938" y="3795650"/>
              <a:ext cx="1308481" cy="296445"/>
              <a:chOff x="4009453" y="2846737"/>
              <a:chExt cx="981361" cy="222334"/>
            </a:xfrm>
          </p:grpSpPr>
          <p:sp>
            <p:nvSpPr>
              <p:cNvPr id="388" name="Freeform: Shape 387">
                <a:extLst>
                  <a:ext uri="{FF2B5EF4-FFF2-40B4-BE49-F238E27FC236}">
                    <a16:creationId xmlns:a16="http://schemas.microsoft.com/office/drawing/2014/main" id="{4CA75A8B-26DA-4E6D-A159-55A3FBB0C4C3}"/>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9" name="Freeform: Shape 388">
                <a:extLst>
                  <a:ext uri="{FF2B5EF4-FFF2-40B4-BE49-F238E27FC236}">
                    <a16:creationId xmlns:a16="http://schemas.microsoft.com/office/drawing/2014/main" id="{80C45733-2225-44ED-A29B-00A388C408BB}"/>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0" name="Freeform: Shape 389">
                <a:extLst>
                  <a:ext uri="{FF2B5EF4-FFF2-40B4-BE49-F238E27FC236}">
                    <a16:creationId xmlns:a16="http://schemas.microsoft.com/office/drawing/2014/main" id="{16797BF5-8EB2-4AF9-A3CD-B851D02D4798}"/>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1" name="Freeform: Shape 390">
                <a:extLst>
                  <a:ext uri="{FF2B5EF4-FFF2-40B4-BE49-F238E27FC236}">
                    <a16:creationId xmlns:a16="http://schemas.microsoft.com/office/drawing/2014/main" id="{F4CB4F35-5F1A-49AC-818E-546CE37CFD8E}"/>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2" name="Freeform: Shape 391">
                <a:extLst>
                  <a:ext uri="{FF2B5EF4-FFF2-40B4-BE49-F238E27FC236}">
                    <a16:creationId xmlns:a16="http://schemas.microsoft.com/office/drawing/2014/main" id="{51A83956-6E9E-48FB-98B3-13C5AF0980F2}"/>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3" name="Freeform: Shape 392">
                <a:extLst>
                  <a:ext uri="{FF2B5EF4-FFF2-40B4-BE49-F238E27FC236}">
                    <a16:creationId xmlns:a16="http://schemas.microsoft.com/office/drawing/2014/main" id="{DEA2C614-22F1-4617-A2AE-6367B84BF2B4}"/>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4" name="Freeform: Shape 393">
                <a:extLst>
                  <a:ext uri="{FF2B5EF4-FFF2-40B4-BE49-F238E27FC236}">
                    <a16:creationId xmlns:a16="http://schemas.microsoft.com/office/drawing/2014/main" id="{A7FEE942-99D4-494F-BAB6-533B54661220}"/>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95" name="Freeform: Shape 394">
                <a:extLst>
                  <a:ext uri="{FF2B5EF4-FFF2-40B4-BE49-F238E27FC236}">
                    <a16:creationId xmlns:a16="http://schemas.microsoft.com/office/drawing/2014/main" id="{EDC30093-7226-46F7-9639-4191B5381CE8}"/>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solidFill>
                <a:srgbClr val="0E2739"/>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355" name="Group 354">
              <a:extLst>
                <a:ext uri="{FF2B5EF4-FFF2-40B4-BE49-F238E27FC236}">
                  <a16:creationId xmlns:a16="http://schemas.microsoft.com/office/drawing/2014/main" id="{46482BC5-3626-44DA-A33B-5B393C441C9A}"/>
                </a:ext>
              </a:extLst>
            </p:cNvPr>
            <p:cNvGrpSpPr/>
            <p:nvPr userDrawn="1"/>
          </p:nvGrpSpPr>
          <p:grpSpPr>
            <a:xfrm>
              <a:off x="5084318" y="3575194"/>
              <a:ext cx="2266359" cy="790305"/>
              <a:chOff x="5084318" y="3575194"/>
              <a:chExt cx="2266359" cy="790305"/>
            </a:xfrm>
          </p:grpSpPr>
          <p:sp>
            <p:nvSpPr>
              <p:cNvPr id="356" name="Freeform: Shape 355">
                <a:extLst>
                  <a:ext uri="{FF2B5EF4-FFF2-40B4-BE49-F238E27FC236}">
                    <a16:creationId xmlns:a16="http://schemas.microsoft.com/office/drawing/2014/main" id="{07B0ECE9-4803-4EF2-B87F-42D15E6FF43E}"/>
                  </a:ext>
                </a:extLst>
              </p:cNvPr>
              <p:cNvSpPr/>
              <p:nvPr/>
            </p:nvSpPr>
            <p:spPr>
              <a:xfrm>
                <a:off x="5102777" y="3575194"/>
                <a:ext cx="2247900" cy="774700"/>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357" name="Group 356">
                <a:extLst>
                  <a:ext uri="{FF2B5EF4-FFF2-40B4-BE49-F238E27FC236}">
                    <a16:creationId xmlns:a16="http://schemas.microsoft.com/office/drawing/2014/main" id="{48CF1A05-691F-4DA3-89AE-ACB05B6B7496}"/>
                  </a:ext>
                </a:extLst>
              </p:cNvPr>
              <p:cNvGrpSpPr/>
              <p:nvPr/>
            </p:nvGrpSpPr>
            <p:grpSpPr>
              <a:xfrm>
                <a:off x="5084318" y="3589147"/>
                <a:ext cx="2235327" cy="776352"/>
                <a:chOff x="5084318" y="3589147"/>
                <a:chExt cx="2235327" cy="776352"/>
              </a:xfrm>
            </p:grpSpPr>
            <p:sp>
              <p:nvSpPr>
                <p:cNvPr id="358" name="Freeform: Shape 357">
                  <a:extLst>
                    <a:ext uri="{FF2B5EF4-FFF2-40B4-BE49-F238E27FC236}">
                      <a16:creationId xmlns:a16="http://schemas.microsoft.com/office/drawing/2014/main" id="{1686301F-F261-43BB-8F48-DAF35CAC7BA5}"/>
                    </a:ext>
                  </a:extLst>
                </p:cNvPr>
                <p:cNvSpPr/>
                <p:nvPr/>
              </p:nvSpPr>
              <p:spPr>
                <a:xfrm>
                  <a:off x="5112421" y="3705099"/>
                  <a:ext cx="1485900" cy="6604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59" name="Freeform: Shape 358">
                  <a:extLst>
                    <a:ext uri="{FF2B5EF4-FFF2-40B4-BE49-F238E27FC236}">
                      <a16:creationId xmlns:a16="http://schemas.microsoft.com/office/drawing/2014/main" id="{BBDA4058-24B0-41CE-B6FA-F191DC34B1C5}"/>
                    </a:ext>
                  </a:extLst>
                </p:cNvPr>
                <p:cNvSpPr/>
                <p:nvPr/>
              </p:nvSpPr>
              <p:spPr>
                <a:xfrm>
                  <a:off x="5121783" y="4168522"/>
                  <a:ext cx="127000" cy="17780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0" name="Freeform: Shape 359">
                  <a:extLst>
                    <a:ext uri="{FF2B5EF4-FFF2-40B4-BE49-F238E27FC236}">
                      <a16:creationId xmlns:a16="http://schemas.microsoft.com/office/drawing/2014/main" id="{9CA23A81-5047-48DA-96D4-28574DB77363}"/>
                    </a:ext>
                  </a:extLst>
                </p:cNvPr>
                <p:cNvSpPr/>
                <p:nvPr/>
              </p:nvSpPr>
              <p:spPr>
                <a:xfrm>
                  <a:off x="5171313" y="4168522"/>
                  <a:ext cx="127000" cy="17780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1" name="Freeform: Shape 360">
                  <a:extLst>
                    <a:ext uri="{FF2B5EF4-FFF2-40B4-BE49-F238E27FC236}">
                      <a16:creationId xmlns:a16="http://schemas.microsoft.com/office/drawing/2014/main" id="{A0251658-044B-429D-A4DD-B9251410AEFD}"/>
                    </a:ext>
                  </a:extLst>
                </p:cNvPr>
                <p:cNvSpPr/>
                <p:nvPr/>
              </p:nvSpPr>
              <p:spPr>
                <a:xfrm>
                  <a:off x="5231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2" name="Freeform: Shape 361">
                  <a:extLst>
                    <a:ext uri="{FF2B5EF4-FFF2-40B4-BE49-F238E27FC236}">
                      <a16:creationId xmlns:a16="http://schemas.microsoft.com/office/drawing/2014/main" id="{02600B16-D4EC-42F5-A1A7-BF8EFA335D86}"/>
                    </a:ext>
                  </a:extLst>
                </p:cNvPr>
                <p:cNvSpPr/>
                <p:nvPr/>
              </p:nvSpPr>
              <p:spPr>
                <a:xfrm>
                  <a:off x="5293614"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3" name="Freeform: Shape 362">
                  <a:extLst>
                    <a:ext uri="{FF2B5EF4-FFF2-40B4-BE49-F238E27FC236}">
                      <a16:creationId xmlns:a16="http://schemas.microsoft.com/office/drawing/2014/main" id="{44CE063E-75DB-4106-B0AF-29F50538F2DD}"/>
                    </a:ext>
                  </a:extLst>
                </p:cNvPr>
                <p:cNvSpPr/>
                <p:nvPr/>
              </p:nvSpPr>
              <p:spPr>
                <a:xfrm>
                  <a:off x="5367147" y="4185412"/>
                  <a:ext cx="114300" cy="1524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4" name="Freeform: Shape 363">
                  <a:extLst>
                    <a:ext uri="{FF2B5EF4-FFF2-40B4-BE49-F238E27FC236}">
                      <a16:creationId xmlns:a16="http://schemas.microsoft.com/office/drawing/2014/main" id="{24ECF8B6-F71F-498D-BB67-91EA9C790A47}"/>
                    </a:ext>
                  </a:extLst>
                </p:cNvPr>
                <p:cNvSpPr/>
                <p:nvPr/>
              </p:nvSpPr>
              <p:spPr>
                <a:xfrm>
                  <a:off x="5416677" y="4185412"/>
                  <a:ext cx="127000" cy="1524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5" name="Freeform: Shape 364">
                  <a:extLst>
                    <a:ext uri="{FF2B5EF4-FFF2-40B4-BE49-F238E27FC236}">
                      <a16:creationId xmlns:a16="http://schemas.microsoft.com/office/drawing/2014/main" id="{0757631E-3601-4754-8273-4C18CEECE640}"/>
                    </a:ext>
                  </a:extLst>
                </p:cNvPr>
                <p:cNvSpPr/>
                <p:nvPr/>
              </p:nvSpPr>
              <p:spPr>
                <a:xfrm>
                  <a:off x="5485383" y="4169030"/>
                  <a:ext cx="127000" cy="17780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6" name="Freeform: Shape 365">
                  <a:extLst>
                    <a:ext uri="{FF2B5EF4-FFF2-40B4-BE49-F238E27FC236}">
                      <a16:creationId xmlns:a16="http://schemas.microsoft.com/office/drawing/2014/main" id="{DFF391F9-C675-4FA0-8BB5-C91B113544E9}"/>
                    </a:ext>
                  </a:extLst>
                </p:cNvPr>
                <p:cNvSpPr/>
                <p:nvPr/>
              </p:nvSpPr>
              <p:spPr>
                <a:xfrm>
                  <a:off x="5554471" y="4169030"/>
                  <a:ext cx="127000" cy="17780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7" name="Freeform: Shape 366">
                  <a:extLst>
                    <a:ext uri="{FF2B5EF4-FFF2-40B4-BE49-F238E27FC236}">
                      <a16:creationId xmlns:a16="http://schemas.microsoft.com/office/drawing/2014/main" id="{91ED6F70-0103-47AC-B240-AC57480BCC37}"/>
                    </a:ext>
                  </a:extLst>
                </p:cNvPr>
                <p:cNvSpPr/>
                <p:nvPr/>
              </p:nvSpPr>
              <p:spPr>
                <a:xfrm>
                  <a:off x="562343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8" name="Freeform: Shape 367">
                  <a:extLst>
                    <a:ext uri="{FF2B5EF4-FFF2-40B4-BE49-F238E27FC236}">
                      <a16:creationId xmlns:a16="http://schemas.microsoft.com/office/drawing/2014/main" id="{9AC10350-F3DD-4E9B-AE98-289CFB65DB33}"/>
                    </a:ext>
                  </a:extLst>
                </p:cNvPr>
                <p:cNvSpPr/>
                <p:nvPr/>
              </p:nvSpPr>
              <p:spPr>
                <a:xfrm>
                  <a:off x="5692013" y="4168522"/>
                  <a:ext cx="127000" cy="17780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69" name="Freeform: Shape 368">
                  <a:extLst>
                    <a:ext uri="{FF2B5EF4-FFF2-40B4-BE49-F238E27FC236}">
                      <a16:creationId xmlns:a16="http://schemas.microsoft.com/office/drawing/2014/main" id="{0B5C62A2-9960-4899-844D-8AA9880D9163}"/>
                    </a:ext>
                  </a:extLst>
                </p:cNvPr>
                <p:cNvSpPr/>
                <p:nvPr/>
              </p:nvSpPr>
              <p:spPr>
                <a:xfrm>
                  <a:off x="5773293" y="4169030"/>
                  <a:ext cx="127000" cy="17780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0" name="Freeform: Shape 369">
                  <a:extLst>
                    <a:ext uri="{FF2B5EF4-FFF2-40B4-BE49-F238E27FC236}">
                      <a16:creationId xmlns:a16="http://schemas.microsoft.com/office/drawing/2014/main" id="{08560262-358A-483D-9031-B073494B499E}"/>
                    </a:ext>
                  </a:extLst>
                </p:cNvPr>
                <p:cNvSpPr/>
                <p:nvPr/>
              </p:nvSpPr>
              <p:spPr>
                <a:xfrm>
                  <a:off x="5860289" y="4169030"/>
                  <a:ext cx="127000" cy="17780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1" name="Freeform: Shape 370">
                  <a:extLst>
                    <a:ext uri="{FF2B5EF4-FFF2-40B4-BE49-F238E27FC236}">
                      <a16:creationId xmlns:a16="http://schemas.microsoft.com/office/drawing/2014/main" id="{B9C960FA-D099-433E-9BFF-C042D3431DDE}"/>
                    </a:ext>
                  </a:extLst>
                </p:cNvPr>
                <p:cNvSpPr/>
                <p:nvPr/>
              </p:nvSpPr>
              <p:spPr>
                <a:xfrm>
                  <a:off x="5947283" y="4168522"/>
                  <a:ext cx="127000" cy="17780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2" name="Freeform: Shape 371">
                  <a:extLst>
                    <a:ext uri="{FF2B5EF4-FFF2-40B4-BE49-F238E27FC236}">
                      <a16:creationId xmlns:a16="http://schemas.microsoft.com/office/drawing/2014/main" id="{FDC3D215-894B-4927-92FF-C9FBE42E1E52}"/>
                    </a:ext>
                  </a:extLst>
                </p:cNvPr>
                <p:cNvSpPr/>
                <p:nvPr/>
              </p:nvSpPr>
              <p:spPr>
                <a:xfrm>
                  <a:off x="6034023" y="4185412"/>
                  <a:ext cx="114300" cy="1524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3" name="Freeform: Shape 372">
                  <a:extLst>
                    <a:ext uri="{FF2B5EF4-FFF2-40B4-BE49-F238E27FC236}">
                      <a16:creationId xmlns:a16="http://schemas.microsoft.com/office/drawing/2014/main" id="{BAF5858D-C15A-43C4-A41D-255B47929084}"/>
                    </a:ext>
                  </a:extLst>
                </p:cNvPr>
                <p:cNvSpPr/>
                <p:nvPr/>
              </p:nvSpPr>
              <p:spPr>
                <a:xfrm>
                  <a:off x="6121146" y="4188460"/>
                  <a:ext cx="114300" cy="1524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4" name="Freeform: Shape 373">
                  <a:extLst>
                    <a:ext uri="{FF2B5EF4-FFF2-40B4-BE49-F238E27FC236}">
                      <a16:creationId xmlns:a16="http://schemas.microsoft.com/office/drawing/2014/main" id="{E9013BB3-5DAA-4902-9F04-DC15E3D368ED}"/>
                    </a:ext>
                  </a:extLst>
                </p:cNvPr>
                <p:cNvSpPr/>
                <p:nvPr/>
              </p:nvSpPr>
              <p:spPr>
                <a:xfrm>
                  <a:off x="6208269" y="4167251"/>
                  <a:ext cx="127000" cy="17780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5" name="Freeform: Shape 374">
                  <a:extLst>
                    <a:ext uri="{FF2B5EF4-FFF2-40B4-BE49-F238E27FC236}">
                      <a16:creationId xmlns:a16="http://schemas.microsoft.com/office/drawing/2014/main" id="{A5F0E62A-C027-472A-AA70-38B41B857BA9}"/>
                    </a:ext>
                  </a:extLst>
                </p:cNvPr>
                <p:cNvSpPr/>
                <p:nvPr/>
              </p:nvSpPr>
              <p:spPr>
                <a:xfrm>
                  <a:off x="6295390"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6" name="Freeform: Shape 375">
                  <a:extLst>
                    <a:ext uri="{FF2B5EF4-FFF2-40B4-BE49-F238E27FC236}">
                      <a16:creationId xmlns:a16="http://schemas.microsoft.com/office/drawing/2014/main" id="{6B0EA36B-C348-435F-A91F-3F3B71F13E1B}"/>
                    </a:ext>
                  </a:extLst>
                </p:cNvPr>
                <p:cNvSpPr/>
                <p:nvPr/>
              </p:nvSpPr>
              <p:spPr>
                <a:xfrm>
                  <a:off x="6384545" y="4159758"/>
                  <a:ext cx="139700" cy="17780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7" name="Freeform: Shape 376">
                  <a:extLst>
                    <a:ext uri="{FF2B5EF4-FFF2-40B4-BE49-F238E27FC236}">
                      <a16:creationId xmlns:a16="http://schemas.microsoft.com/office/drawing/2014/main" id="{3D5FB5A1-C030-449A-8E50-90BD76F2EB39}"/>
                    </a:ext>
                  </a:extLst>
                </p:cNvPr>
                <p:cNvSpPr/>
                <p:nvPr/>
              </p:nvSpPr>
              <p:spPr>
                <a:xfrm>
                  <a:off x="6473825" y="4140074"/>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8" name="Freeform: Shape 377">
                  <a:extLst>
                    <a:ext uri="{FF2B5EF4-FFF2-40B4-BE49-F238E27FC236}">
                      <a16:creationId xmlns:a16="http://schemas.microsoft.com/office/drawing/2014/main" id="{4D17469C-2201-4B89-8D87-6080AF5F972E}"/>
                    </a:ext>
                  </a:extLst>
                </p:cNvPr>
                <p:cNvSpPr/>
                <p:nvPr/>
              </p:nvSpPr>
              <p:spPr>
                <a:xfrm>
                  <a:off x="6556884" y="4132580"/>
                  <a:ext cx="139700" cy="17780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79" name="Freeform: Shape 378">
                  <a:extLst>
                    <a:ext uri="{FF2B5EF4-FFF2-40B4-BE49-F238E27FC236}">
                      <a16:creationId xmlns:a16="http://schemas.microsoft.com/office/drawing/2014/main" id="{368DFDC9-E4F4-4B35-A910-94B15F5ACBB6}"/>
                    </a:ext>
                  </a:extLst>
                </p:cNvPr>
                <p:cNvSpPr/>
                <p:nvPr/>
              </p:nvSpPr>
              <p:spPr>
                <a:xfrm>
                  <a:off x="6640069" y="4125468"/>
                  <a:ext cx="139700" cy="17780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0" name="Freeform: Shape 379">
                  <a:extLst>
                    <a:ext uri="{FF2B5EF4-FFF2-40B4-BE49-F238E27FC236}">
                      <a16:creationId xmlns:a16="http://schemas.microsoft.com/office/drawing/2014/main" id="{B0985F81-1377-46BC-8448-A1D7EF71EF0B}"/>
                    </a:ext>
                  </a:extLst>
                </p:cNvPr>
                <p:cNvSpPr/>
                <p:nvPr/>
              </p:nvSpPr>
              <p:spPr>
                <a:xfrm>
                  <a:off x="6723253" y="4117467"/>
                  <a:ext cx="139700" cy="17780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1" name="Freeform: Shape 380">
                  <a:extLst>
                    <a:ext uri="{FF2B5EF4-FFF2-40B4-BE49-F238E27FC236}">
                      <a16:creationId xmlns:a16="http://schemas.microsoft.com/office/drawing/2014/main" id="{C56AC5C8-CED2-4E97-BFC9-88A80A1B5A40}"/>
                    </a:ext>
                  </a:extLst>
                </p:cNvPr>
                <p:cNvSpPr/>
                <p:nvPr/>
              </p:nvSpPr>
              <p:spPr>
                <a:xfrm>
                  <a:off x="6806438" y="4109847"/>
                  <a:ext cx="139700" cy="17780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2" name="Freeform: Shape 381">
                  <a:extLst>
                    <a:ext uri="{FF2B5EF4-FFF2-40B4-BE49-F238E27FC236}">
                      <a16:creationId xmlns:a16="http://schemas.microsoft.com/office/drawing/2014/main" id="{9783BB7F-0A97-4D44-91A6-5D55C747B213}"/>
                    </a:ext>
                  </a:extLst>
                </p:cNvPr>
                <p:cNvSpPr/>
                <p:nvPr/>
              </p:nvSpPr>
              <p:spPr>
                <a:xfrm>
                  <a:off x="7006972" y="4094988"/>
                  <a:ext cx="101600" cy="12700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3" name="Freeform: Shape 382">
                  <a:extLst>
                    <a:ext uri="{FF2B5EF4-FFF2-40B4-BE49-F238E27FC236}">
                      <a16:creationId xmlns:a16="http://schemas.microsoft.com/office/drawing/2014/main" id="{23A5B2E6-EE21-4ECE-9834-90CB2406A437}"/>
                    </a:ext>
                  </a:extLst>
                </p:cNvPr>
                <p:cNvSpPr/>
                <p:nvPr/>
              </p:nvSpPr>
              <p:spPr>
                <a:xfrm>
                  <a:off x="5176266" y="4225544"/>
                  <a:ext cx="1739900" cy="63500"/>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4" name="Freeform: Shape 383">
                  <a:extLst>
                    <a:ext uri="{FF2B5EF4-FFF2-40B4-BE49-F238E27FC236}">
                      <a16:creationId xmlns:a16="http://schemas.microsoft.com/office/drawing/2014/main" id="{6305EE81-56DC-43E7-97AE-E46123DB3FDD}"/>
                    </a:ext>
                  </a:extLst>
                </p:cNvPr>
                <p:cNvSpPr/>
                <p:nvPr/>
              </p:nvSpPr>
              <p:spPr>
                <a:xfrm>
                  <a:off x="6849745" y="3589147"/>
                  <a:ext cx="469900" cy="723900"/>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5" name="Freeform: Shape 384">
                  <a:extLst>
                    <a:ext uri="{FF2B5EF4-FFF2-40B4-BE49-F238E27FC236}">
                      <a16:creationId xmlns:a16="http://schemas.microsoft.com/office/drawing/2014/main" id="{02DCFBC7-22AE-4F64-84C1-BDDB06564568}"/>
                    </a:ext>
                  </a:extLst>
                </p:cNvPr>
                <p:cNvSpPr/>
                <p:nvPr/>
              </p:nvSpPr>
              <p:spPr>
                <a:xfrm>
                  <a:off x="5084318" y="4251822"/>
                  <a:ext cx="1828800" cy="7620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6" name="Freeform: Shape 385">
                  <a:extLst>
                    <a:ext uri="{FF2B5EF4-FFF2-40B4-BE49-F238E27FC236}">
                      <a16:creationId xmlns:a16="http://schemas.microsoft.com/office/drawing/2014/main" id="{C34B5FD0-3205-4A95-A1EA-AF7AA47CF2DC}"/>
                    </a:ext>
                  </a:extLst>
                </p:cNvPr>
                <p:cNvSpPr/>
                <p:nvPr/>
              </p:nvSpPr>
              <p:spPr>
                <a:xfrm>
                  <a:off x="5119243" y="4191127"/>
                  <a:ext cx="76200" cy="88900"/>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387" name="Freeform: Shape 386">
                  <a:extLst>
                    <a:ext uri="{FF2B5EF4-FFF2-40B4-BE49-F238E27FC236}">
                      <a16:creationId xmlns:a16="http://schemas.microsoft.com/office/drawing/2014/main" id="{9D86A05E-6B45-4498-B5CE-41FF5AFC9C3B}"/>
                    </a:ext>
                  </a:extLst>
                </p:cNvPr>
                <p:cNvSpPr/>
                <p:nvPr/>
              </p:nvSpPr>
              <p:spPr>
                <a:xfrm>
                  <a:off x="5836919" y="3599815"/>
                  <a:ext cx="63500" cy="508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solidFill>
                  <a:schemeClr val="tx1"/>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grpSp>
    </p:spTree>
    <p:extLst>
      <p:ext uri="{BB962C8B-B14F-4D97-AF65-F5344CB8AC3E}">
        <p14:creationId xmlns:p14="http://schemas.microsoft.com/office/powerpoint/2010/main" val="3963628850"/>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1204-1B65-4756-ABBF-02B50CFB3F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1335F-2022-43CD-BA4F-ACCCD32AB7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8BFE98-0476-4759-9381-4E7C770EF4BA}"/>
              </a:ext>
            </a:extLst>
          </p:cNvPr>
          <p:cNvSpPr>
            <a:spLocks noGrp="1"/>
          </p:cNvSpPr>
          <p:nvPr>
            <p:ph type="dt" sz="half" idx="10"/>
          </p:nvPr>
        </p:nvSpPr>
        <p:spPr/>
        <p:txBody>
          <a:bodyPr/>
          <a:lstStyle/>
          <a:p>
            <a:fld id="{ADAD5BDF-823E-41FD-BEED-863F7EC11ACA}" type="datetimeFigureOut">
              <a:rPr lang="en-GB" smtClean="0"/>
              <a:t>07/05/2019</a:t>
            </a:fld>
            <a:endParaRPr lang="en-GB" dirty="0"/>
          </a:p>
        </p:txBody>
      </p:sp>
      <p:sp>
        <p:nvSpPr>
          <p:cNvPr id="5" name="Footer Placeholder 4">
            <a:extLst>
              <a:ext uri="{FF2B5EF4-FFF2-40B4-BE49-F238E27FC236}">
                <a16:creationId xmlns:a16="http://schemas.microsoft.com/office/drawing/2014/main" id="{FB164CA2-0D7D-4FF5-86A1-B0E16D2472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7FE5DF-062B-4258-B692-A306BF281532}"/>
              </a:ext>
            </a:extLst>
          </p:cNvPr>
          <p:cNvSpPr>
            <a:spLocks noGrp="1"/>
          </p:cNvSpPr>
          <p:nvPr>
            <p:ph type="sldNum" sz="quarter" idx="12"/>
          </p:nvPr>
        </p:nvSpPr>
        <p:spPr/>
        <p:txBody>
          <a:bodyPr/>
          <a:lstStyle/>
          <a:p>
            <a:fld id="{A05DBAF9-EA8A-4126-B206-EE3513891675}" type="slidenum">
              <a:rPr lang="en-GB" smtClean="0"/>
              <a:t>‹#›</a:t>
            </a:fld>
            <a:endParaRPr lang="en-GB" dirty="0"/>
          </a:p>
        </p:txBody>
      </p:sp>
    </p:spTree>
    <p:extLst>
      <p:ext uri="{BB962C8B-B14F-4D97-AF65-F5344CB8AC3E}">
        <p14:creationId xmlns:p14="http://schemas.microsoft.com/office/powerpoint/2010/main" val="310879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7" y="1701801"/>
            <a:ext cx="11185575" cy="4089400"/>
          </a:xfrm>
        </p:spPr>
        <p:txBody>
          <a:bodyPr/>
          <a:lstStyle>
            <a:lvl2pPr>
              <a:buClr>
                <a:schemeClr val="accent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B85B6A0-9B80-4880-B7B6-C57A2B42DEC5}" type="slidenum">
              <a:rPr lang="en-GB" smtClean="0"/>
              <a:t>‹#›</a:t>
            </a:fld>
            <a:endParaRPr lang="en-GB" dirty="0"/>
          </a:p>
        </p:txBody>
      </p:sp>
      <p:sp>
        <p:nvSpPr>
          <p:cNvPr id="4" name="Title 3"/>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4"/>
          </p:nvPr>
        </p:nvSpPr>
        <p:spPr>
          <a:xfrm>
            <a:off x="478367" y="850902"/>
            <a:ext cx="10322155" cy="564365"/>
          </a:xfrm>
        </p:spPr>
        <p:txBody>
          <a:bodyPr>
            <a:normAutofit/>
          </a:bodyPr>
          <a:lstStyle>
            <a:lvl1pPr>
              <a:defRPr sz="3200"/>
            </a:lvl1pPr>
          </a:lstStyle>
          <a:p>
            <a:pPr lvl="0"/>
            <a:r>
              <a:rPr lang="en-US" dirty="0"/>
              <a:t>Click to edit Master text styles</a:t>
            </a:r>
          </a:p>
        </p:txBody>
      </p:sp>
      <p:sp>
        <p:nvSpPr>
          <p:cNvPr id="11" name="Picture Placeholder 6"/>
          <p:cNvSpPr>
            <a:spLocks noGrp="1"/>
          </p:cNvSpPr>
          <p:nvPr>
            <p:ph type="pic" sz="quarter" idx="17"/>
          </p:nvPr>
        </p:nvSpPr>
        <p:spPr>
          <a:xfrm>
            <a:off x="11404600" y="1"/>
            <a:ext cx="787400" cy="780263"/>
          </a:xfrm>
        </p:spPr>
        <p:txBody>
          <a:bodyPr/>
          <a:lstStyle>
            <a:lvl1pPr marL="0" indent="0">
              <a:buNone/>
              <a:defRPr sz="1333"/>
            </a:lvl1pPr>
          </a:lstStyle>
          <a:p>
            <a:endParaRPr lang="en-GB" dirty="0"/>
          </a:p>
        </p:txBody>
      </p:sp>
      <p:sp>
        <p:nvSpPr>
          <p:cNvPr id="12" name="Rectangle 11"/>
          <p:cNvSpPr/>
          <p:nvPr userDrawn="1"/>
        </p:nvSpPr>
        <p:spPr>
          <a:xfrm>
            <a:off x="11115676" y="-5679"/>
            <a:ext cx="268017" cy="268017"/>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3" name="Rectangle 12"/>
          <p:cNvSpPr/>
          <p:nvPr userDrawn="1"/>
        </p:nvSpPr>
        <p:spPr>
          <a:xfrm>
            <a:off x="11923984" y="802968"/>
            <a:ext cx="268017" cy="268017"/>
          </a:xfrm>
          <a:prstGeom prst="rect">
            <a:avLst/>
          </a:prstGeom>
          <a:solidFill>
            <a:srgbClr val="8D2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Tree>
    <p:extLst>
      <p:ext uri="{BB962C8B-B14F-4D97-AF65-F5344CB8AC3E}">
        <p14:creationId xmlns:p14="http://schemas.microsoft.com/office/powerpoint/2010/main" val="199166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microsoft.com/office/2007/relationships/hdphoto" Target="../media/hdphoto2.wdp"/><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microsoft.com/office/2007/relationships/hdphoto" Target="../media/hdphoto1.wdp"/><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microsoft.com/office/2007/relationships/hdphoto" Target="../media/hdphoto1.wdp"/><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375" y="476672"/>
            <a:ext cx="11242724" cy="648072"/>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79376" y="1481837"/>
            <a:ext cx="11242725" cy="41950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927648" y="6162290"/>
            <a:ext cx="1632181" cy="290903"/>
          </a:xfrm>
          <a:prstGeom prst="rect">
            <a:avLst/>
          </a:prstGeom>
        </p:spPr>
        <p:txBody>
          <a:bodyPr vert="horz" lIns="0" tIns="0" rIns="0" bIns="0" rtlCol="0" anchor="b" anchorCtr="0"/>
          <a:lstStyle>
            <a:lvl1pPr algn="l">
              <a:defRPr sz="1067">
                <a:solidFill>
                  <a:schemeClr val="bg1"/>
                </a:solidFill>
                <a:latin typeface="Arial" panose="020B0604020202020204" pitchFamily="34" charset="0"/>
                <a:cs typeface="Arial" panose="020B0604020202020204" pitchFamily="34" charset="0"/>
              </a:defRPr>
            </a:lvl1pPr>
          </a:lstStyle>
          <a:p>
            <a:fld id="{12B1B4AF-21E3-4ECA-B342-73DBC88C8637}" type="datetime1">
              <a:rPr lang="en-GB" smtClean="0"/>
              <a:pPr/>
              <a:t>07/05/2019</a:t>
            </a:fld>
            <a:endParaRPr lang="en-GB" dirty="0"/>
          </a:p>
        </p:txBody>
      </p:sp>
      <p:sp>
        <p:nvSpPr>
          <p:cNvPr id="6" name="Slide Number Placeholder 5"/>
          <p:cNvSpPr>
            <a:spLocks noGrp="1"/>
          </p:cNvSpPr>
          <p:nvPr>
            <p:ph type="sldNum" sz="quarter" idx="4"/>
          </p:nvPr>
        </p:nvSpPr>
        <p:spPr>
          <a:xfrm>
            <a:off x="5866184" y="6153154"/>
            <a:ext cx="459632" cy="290903"/>
          </a:xfrm>
          <a:prstGeom prst="rect">
            <a:avLst/>
          </a:prstGeom>
        </p:spPr>
        <p:txBody>
          <a:bodyPr vert="horz" lIns="0" tIns="0" rIns="0" bIns="0" rtlCol="0" anchor="b" anchorCtr="0"/>
          <a:lstStyle>
            <a:lvl1pPr algn="ctr">
              <a:defRPr sz="1067">
                <a:solidFill>
                  <a:schemeClr val="bg1"/>
                </a:solidFill>
                <a:latin typeface="Arial" panose="020B0604020202020204" pitchFamily="34" charset="0"/>
                <a:cs typeface="Arial" panose="020B0604020202020204" pitchFamily="34" charset="0"/>
              </a:defRPr>
            </a:lvl1pPr>
          </a:lstStyle>
          <a:p>
            <a:fld id="{EB85B6A0-9B80-4880-B7B6-C57A2B42DEC5}" type="slidenum">
              <a:rPr lang="en-GB" smtClean="0"/>
              <a:pPr/>
              <a:t>‹#›</a:t>
            </a:fld>
            <a:endParaRPr lang="en-GB" dirty="0"/>
          </a:p>
        </p:txBody>
      </p:sp>
      <p:pic>
        <p:nvPicPr>
          <p:cNvPr id="15" name="Picture 14"/>
          <p:cNvPicPr>
            <a:picLocks noChangeAspect="1"/>
          </p:cNvPicPr>
          <p:nvPr userDrawn="1"/>
        </p:nvPicPr>
        <p:blipFill>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498" name="Group 497">
            <a:extLst>
              <a:ext uri="{FF2B5EF4-FFF2-40B4-BE49-F238E27FC236}">
                <a16:creationId xmlns:a16="http://schemas.microsoft.com/office/drawing/2014/main" id="{DBD668B4-40CF-45E7-A131-4D7F7ACA8F3F}"/>
              </a:ext>
            </a:extLst>
          </p:cNvPr>
          <p:cNvGrpSpPr>
            <a:grpSpLocks noChangeAspect="1"/>
          </p:cNvGrpSpPr>
          <p:nvPr userDrawn="1"/>
        </p:nvGrpSpPr>
        <p:grpSpPr>
          <a:xfrm>
            <a:off x="10846806" y="5545123"/>
            <a:ext cx="886830" cy="965796"/>
            <a:chOff x="4835470" y="2060543"/>
            <a:chExt cx="2515207" cy="2739168"/>
          </a:xfrm>
        </p:grpSpPr>
        <p:grpSp>
          <p:nvGrpSpPr>
            <p:cNvPr id="499" name="Group 498">
              <a:extLst>
                <a:ext uri="{FF2B5EF4-FFF2-40B4-BE49-F238E27FC236}">
                  <a16:creationId xmlns:a16="http://schemas.microsoft.com/office/drawing/2014/main" id="{1F7CEF8C-248F-4861-8912-BDC676C30797}"/>
                </a:ext>
              </a:extLst>
            </p:cNvPr>
            <p:cNvGrpSpPr/>
            <p:nvPr/>
          </p:nvGrpSpPr>
          <p:grpSpPr>
            <a:xfrm>
              <a:off x="5345938" y="3795650"/>
              <a:ext cx="1308482" cy="296445"/>
              <a:chOff x="4009453" y="2846737"/>
              <a:chExt cx="981361" cy="222334"/>
            </a:xfrm>
            <a:solidFill>
              <a:schemeClr val="bg1"/>
            </a:solidFill>
          </p:grpSpPr>
          <p:sp>
            <p:nvSpPr>
              <p:cNvPr id="653" name="Freeform: Shape 652">
                <a:extLst>
                  <a:ext uri="{FF2B5EF4-FFF2-40B4-BE49-F238E27FC236}">
                    <a16:creationId xmlns:a16="http://schemas.microsoft.com/office/drawing/2014/main" id="{FC1339AB-EE4F-434D-8B2B-C5B6E664445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4" name="Freeform: Shape 653">
                <a:extLst>
                  <a:ext uri="{FF2B5EF4-FFF2-40B4-BE49-F238E27FC236}">
                    <a16:creationId xmlns:a16="http://schemas.microsoft.com/office/drawing/2014/main" id="{676D0BDA-906F-4A19-9C9E-FA7C078DB7AC}"/>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5" name="Freeform: Shape 654">
                <a:extLst>
                  <a:ext uri="{FF2B5EF4-FFF2-40B4-BE49-F238E27FC236}">
                    <a16:creationId xmlns:a16="http://schemas.microsoft.com/office/drawing/2014/main" id="{837D9FC0-7E90-423E-9E47-AC9C256B8CBE}"/>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7D8F1D2C-2C5B-4C6F-B77C-C32FBC9002C4}"/>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6B04C6F0-84DC-4C46-98F4-30BC8D72056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1FC72FE6-2A01-47F1-9596-38526AAC4E7C}"/>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E58D1154-8BCE-482D-B9C7-7961EF2CCBB7}"/>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6847E219-5F8D-4AA1-8C03-98E89084C67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0" name="Group 499">
              <a:extLst>
                <a:ext uri="{FF2B5EF4-FFF2-40B4-BE49-F238E27FC236}">
                  <a16:creationId xmlns:a16="http://schemas.microsoft.com/office/drawing/2014/main" id="{55F162FF-4F44-4FC0-BB21-A46315C199FD}"/>
                </a:ext>
              </a:extLst>
            </p:cNvPr>
            <p:cNvGrpSpPr/>
            <p:nvPr/>
          </p:nvGrpSpPr>
          <p:grpSpPr>
            <a:xfrm>
              <a:off x="5181473" y="2349627"/>
              <a:ext cx="1778000" cy="660400"/>
              <a:chOff x="3886104" y="1762220"/>
              <a:chExt cx="1333500" cy="495300"/>
            </a:xfrm>
          </p:grpSpPr>
          <p:sp>
            <p:nvSpPr>
              <p:cNvPr id="645" name="Freeform: Shape 644">
                <a:extLst>
                  <a:ext uri="{FF2B5EF4-FFF2-40B4-BE49-F238E27FC236}">
                    <a16:creationId xmlns:a16="http://schemas.microsoft.com/office/drawing/2014/main" id="{51B1E401-F8FF-4B32-984D-F6DF6113341C}"/>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68017E34-49DA-4B8E-AB1F-C197AFD5CF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A87F2598-E691-48EA-89C6-0CA30BEA8FDB}"/>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AC58B2A0-B923-4336-9A27-5235D44094AA}"/>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A7234FB2-5631-40C5-BDA0-BF21246653C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72A86070-6A87-4303-9D6D-59EF4851377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1" name="Freeform: Shape 650">
                <a:extLst>
                  <a:ext uri="{FF2B5EF4-FFF2-40B4-BE49-F238E27FC236}">
                    <a16:creationId xmlns:a16="http://schemas.microsoft.com/office/drawing/2014/main" id="{4662FC89-084D-44E6-96C4-C5C58B98EB0B}"/>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D4EEFBEF-6055-41F4-8ECB-56AE9988310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501" name="Freeform: Shape 500">
              <a:extLst>
                <a:ext uri="{FF2B5EF4-FFF2-40B4-BE49-F238E27FC236}">
                  <a16:creationId xmlns:a16="http://schemas.microsoft.com/office/drawing/2014/main" id="{D6B3357B-FC17-4D0A-91B6-7A27EB59408E}"/>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02" name="Group 501">
              <a:extLst>
                <a:ext uri="{FF2B5EF4-FFF2-40B4-BE49-F238E27FC236}">
                  <a16:creationId xmlns:a16="http://schemas.microsoft.com/office/drawing/2014/main" id="{7DC2C3C4-A61F-49AE-9D63-F0BF4E421329}"/>
                </a:ext>
              </a:extLst>
            </p:cNvPr>
            <p:cNvGrpSpPr/>
            <p:nvPr/>
          </p:nvGrpSpPr>
          <p:grpSpPr>
            <a:xfrm>
              <a:off x="4835470" y="2060543"/>
              <a:ext cx="2515207" cy="2739168"/>
              <a:chOff x="3626602" y="1545407"/>
              <a:chExt cx="1886405" cy="2054376"/>
            </a:xfrm>
            <a:solidFill>
              <a:schemeClr val="bg1"/>
            </a:solidFill>
          </p:grpSpPr>
          <p:sp>
            <p:nvSpPr>
              <p:cNvPr id="510" name="Freeform: Shape 509">
                <a:extLst>
                  <a:ext uri="{FF2B5EF4-FFF2-40B4-BE49-F238E27FC236}">
                    <a16:creationId xmlns:a16="http://schemas.microsoft.com/office/drawing/2014/main" id="{81BF1482-466F-4F9F-BC61-022CDD8361DA}"/>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1" name="Freeform: Shape 510">
                <a:extLst>
                  <a:ext uri="{FF2B5EF4-FFF2-40B4-BE49-F238E27FC236}">
                    <a16:creationId xmlns:a16="http://schemas.microsoft.com/office/drawing/2014/main" id="{75F0EC40-30AB-43A3-B2FB-024E22FAE635}"/>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2" name="Freeform: Shape 511">
                <a:extLst>
                  <a:ext uri="{FF2B5EF4-FFF2-40B4-BE49-F238E27FC236}">
                    <a16:creationId xmlns:a16="http://schemas.microsoft.com/office/drawing/2014/main" id="{A3C4E138-728F-43CF-87F4-C5F472B5AC09}"/>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3" name="Freeform: Shape 512">
                <a:extLst>
                  <a:ext uri="{FF2B5EF4-FFF2-40B4-BE49-F238E27FC236}">
                    <a16:creationId xmlns:a16="http://schemas.microsoft.com/office/drawing/2014/main" id="{46A8FF6A-5402-448C-8C3D-4D63636276D7}"/>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4" name="Freeform: Shape 513">
                <a:extLst>
                  <a:ext uri="{FF2B5EF4-FFF2-40B4-BE49-F238E27FC236}">
                    <a16:creationId xmlns:a16="http://schemas.microsoft.com/office/drawing/2014/main" id="{23EE3F94-E964-4751-A1EA-98CBA0A1D64C}"/>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5" name="Freeform: Shape 514">
                <a:extLst>
                  <a:ext uri="{FF2B5EF4-FFF2-40B4-BE49-F238E27FC236}">
                    <a16:creationId xmlns:a16="http://schemas.microsoft.com/office/drawing/2014/main" id="{65F527BC-74A2-4A61-96F6-584B438B8D74}"/>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6" name="Freeform: Shape 515">
                <a:extLst>
                  <a:ext uri="{FF2B5EF4-FFF2-40B4-BE49-F238E27FC236}">
                    <a16:creationId xmlns:a16="http://schemas.microsoft.com/office/drawing/2014/main" id="{82BD801B-D5A2-4126-87C0-CEFE436E2032}"/>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7" name="Freeform: Shape 516">
                <a:extLst>
                  <a:ext uri="{FF2B5EF4-FFF2-40B4-BE49-F238E27FC236}">
                    <a16:creationId xmlns:a16="http://schemas.microsoft.com/office/drawing/2014/main" id="{00793EC8-0BD6-4BD0-AF03-79B8999EEC85}"/>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8" name="Freeform: Shape 517">
                <a:extLst>
                  <a:ext uri="{FF2B5EF4-FFF2-40B4-BE49-F238E27FC236}">
                    <a16:creationId xmlns:a16="http://schemas.microsoft.com/office/drawing/2014/main" id="{C4E2A400-4A22-40D9-A991-DAF8E9AF1E04}"/>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9" name="Freeform: Shape 518">
                <a:extLst>
                  <a:ext uri="{FF2B5EF4-FFF2-40B4-BE49-F238E27FC236}">
                    <a16:creationId xmlns:a16="http://schemas.microsoft.com/office/drawing/2014/main" id="{E3C1D2E9-64FB-433F-A181-C600236A944D}"/>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0" name="Freeform: Shape 519">
                <a:extLst>
                  <a:ext uri="{FF2B5EF4-FFF2-40B4-BE49-F238E27FC236}">
                    <a16:creationId xmlns:a16="http://schemas.microsoft.com/office/drawing/2014/main" id="{E5969E71-B037-4B67-B01C-1B31543836CA}"/>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1" name="Freeform: Shape 520">
                <a:extLst>
                  <a:ext uri="{FF2B5EF4-FFF2-40B4-BE49-F238E27FC236}">
                    <a16:creationId xmlns:a16="http://schemas.microsoft.com/office/drawing/2014/main" id="{B89B388A-164C-42C7-B8B4-0C2F7046E3ED}"/>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2" name="Freeform: Shape 521">
                <a:extLst>
                  <a:ext uri="{FF2B5EF4-FFF2-40B4-BE49-F238E27FC236}">
                    <a16:creationId xmlns:a16="http://schemas.microsoft.com/office/drawing/2014/main" id="{7A385446-50E4-4B16-A784-3F25D6287928}"/>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3" name="Freeform: Shape 522">
                <a:extLst>
                  <a:ext uri="{FF2B5EF4-FFF2-40B4-BE49-F238E27FC236}">
                    <a16:creationId xmlns:a16="http://schemas.microsoft.com/office/drawing/2014/main" id="{99FE2440-1202-43A7-A6CA-1686912308F9}"/>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4" name="Freeform: Shape 523">
                <a:extLst>
                  <a:ext uri="{FF2B5EF4-FFF2-40B4-BE49-F238E27FC236}">
                    <a16:creationId xmlns:a16="http://schemas.microsoft.com/office/drawing/2014/main" id="{B75A1422-CDE7-4601-B77D-76F018F292B1}"/>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5" name="Freeform: Shape 524">
                <a:extLst>
                  <a:ext uri="{FF2B5EF4-FFF2-40B4-BE49-F238E27FC236}">
                    <a16:creationId xmlns:a16="http://schemas.microsoft.com/office/drawing/2014/main" id="{229A9E11-5388-435C-B1CF-A143B5FA92CF}"/>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6" name="Freeform: Shape 525">
                <a:extLst>
                  <a:ext uri="{FF2B5EF4-FFF2-40B4-BE49-F238E27FC236}">
                    <a16:creationId xmlns:a16="http://schemas.microsoft.com/office/drawing/2014/main" id="{3B9EC499-A22D-4720-9519-E824296E38DC}"/>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7" name="Freeform: Shape 526">
                <a:extLst>
                  <a:ext uri="{FF2B5EF4-FFF2-40B4-BE49-F238E27FC236}">
                    <a16:creationId xmlns:a16="http://schemas.microsoft.com/office/drawing/2014/main" id="{57F44115-B244-4590-BF90-CD48A21CD6F2}"/>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8" name="Freeform: Shape 527">
                <a:extLst>
                  <a:ext uri="{FF2B5EF4-FFF2-40B4-BE49-F238E27FC236}">
                    <a16:creationId xmlns:a16="http://schemas.microsoft.com/office/drawing/2014/main" id="{80D7F9D1-91E3-4AC3-93D9-33344A60B762}"/>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9" name="Freeform: Shape 528">
                <a:extLst>
                  <a:ext uri="{FF2B5EF4-FFF2-40B4-BE49-F238E27FC236}">
                    <a16:creationId xmlns:a16="http://schemas.microsoft.com/office/drawing/2014/main" id="{EB3DE4C7-E958-45AF-8AB5-6A822986627D}"/>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0" name="Freeform: Shape 529">
                <a:extLst>
                  <a:ext uri="{FF2B5EF4-FFF2-40B4-BE49-F238E27FC236}">
                    <a16:creationId xmlns:a16="http://schemas.microsoft.com/office/drawing/2014/main" id="{CF4260BC-028D-4356-B381-965541DC637F}"/>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1" name="Freeform: Shape 530">
                <a:extLst>
                  <a:ext uri="{FF2B5EF4-FFF2-40B4-BE49-F238E27FC236}">
                    <a16:creationId xmlns:a16="http://schemas.microsoft.com/office/drawing/2014/main" id="{99E82FAC-4627-46E9-A262-7428C2E7D304}"/>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2" name="Freeform: Shape 531">
                <a:extLst>
                  <a:ext uri="{FF2B5EF4-FFF2-40B4-BE49-F238E27FC236}">
                    <a16:creationId xmlns:a16="http://schemas.microsoft.com/office/drawing/2014/main" id="{B596292E-7B86-4AD4-86FE-38A4C0C4078A}"/>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3" name="Freeform: Shape 532">
                <a:extLst>
                  <a:ext uri="{FF2B5EF4-FFF2-40B4-BE49-F238E27FC236}">
                    <a16:creationId xmlns:a16="http://schemas.microsoft.com/office/drawing/2014/main" id="{684B1EB7-63DD-4727-8DD0-421DAFF27817}"/>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4" name="Freeform: Shape 533">
                <a:extLst>
                  <a:ext uri="{FF2B5EF4-FFF2-40B4-BE49-F238E27FC236}">
                    <a16:creationId xmlns:a16="http://schemas.microsoft.com/office/drawing/2014/main" id="{4CE5E0AD-F208-416A-8806-CB9C564AF4A5}"/>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5" name="Freeform: Shape 534">
                <a:extLst>
                  <a:ext uri="{FF2B5EF4-FFF2-40B4-BE49-F238E27FC236}">
                    <a16:creationId xmlns:a16="http://schemas.microsoft.com/office/drawing/2014/main" id="{7C8BA498-D16F-454B-9E5F-CB1C659E4594}"/>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6" name="Freeform: Shape 535">
                <a:extLst>
                  <a:ext uri="{FF2B5EF4-FFF2-40B4-BE49-F238E27FC236}">
                    <a16:creationId xmlns:a16="http://schemas.microsoft.com/office/drawing/2014/main" id="{CBBB16AE-B516-4226-BF47-A43C969104BC}"/>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7" name="Freeform: Shape 536">
                <a:extLst>
                  <a:ext uri="{FF2B5EF4-FFF2-40B4-BE49-F238E27FC236}">
                    <a16:creationId xmlns:a16="http://schemas.microsoft.com/office/drawing/2014/main" id="{C7A2D671-C1B6-40E1-A147-F4ABD549366A}"/>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8" name="Freeform: Shape 537">
                <a:extLst>
                  <a:ext uri="{FF2B5EF4-FFF2-40B4-BE49-F238E27FC236}">
                    <a16:creationId xmlns:a16="http://schemas.microsoft.com/office/drawing/2014/main" id="{CA47BFBE-A546-4277-86C1-AFCACD6506F3}"/>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9" name="Freeform: Shape 538">
                <a:extLst>
                  <a:ext uri="{FF2B5EF4-FFF2-40B4-BE49-F238E27FC236}">
                    <a16:creationId xmlns:a16="http://schemas.microsoft.com/office/drawing/2014/main" id="{9A61411A-DE0B-4430-9924-2C437AC95823}"/>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0" name="Freeform: Shape 539">
                <a:extLst>
                  <a:ext uri="{FF2B5EF4-FFF2-40B4-BE49-F238E27FC236}">
                    <a16:creationId xmlns:a16="http://schemas.microsoft.com/office/drawing/2014/main" id="{F74EF0DE-5402-4B21-97ED-12E8D4863EF9}"/>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1" name="Freeform: Shape 540">
                <a:extLst>
                  <a:ext uri="{FF2B5EF4-FFF2-40B4-BE49-F238E27FC236}">
                    <a16:creationId xmlns:a16="http://schemas.microsoft.com/office/drawing/2014/main" id="{0E7AA090-B408-4CB3-B119-7AEDFE8966C5}"/>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2" name="Freeform: Shape 541">
                <a:extLst>
                  <a:ext uri="{FF2B5EF4-FFF2-40B4-BE49-F238E27FC236}">
                    <a16:creationId xmlns:a16="http://schemas.microsoft.com/office/drawing/2014/main" id="{1A7DF86F-1192-4C8B-91AF-BCB4083019AA}"/>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3" name="Freeform: Shape 542">
                <a:extLst>
                  <a:ext uri="{FF2B5EF4-FFF2-40B4-BE49-F238E27FC236}">
                    <a16:creationId xmlns:a16="http://schemas.microsoft.com/office/drawing/2014/main" id="{A56E6039-4F55-4241-A1DB-62EBD5B214C5}"/>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4" name="Freeform: Shape 543">
                <a:extLst>
                  <a:ext uri="{FF2B5EF4-FFF2-40B4-BE49-F238E27FC236}">
                    <a16:creationId xmlns:a16="http://schemas.microsoft.com/office/drawing/2014/main" id="{1F675B0B-E1D3-45D1-9D93-2E11EF7E9741}"/>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5" name="Freeform: Shape 544">
                <a:extLst>
                  <a:ext uri="{FF2B5EF4-FFF2-40B4-BE49-F238E27FC236}">
                    <a16:creationId xmlns:a16="http://schemas.microsoft.com/office/drawing/2014/main" id="{A7CF9A67-30AE-46A0-8170-D29367EE4164}"/>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6" name="Freeform: Shape 545">
                <a:extLst>
                  <a:ext uri="{FF2B5EF4-FFF2-40B4-BE49-F238E27FC236}">
                    <a16:creationId xmlns:a16="http://schemas.microsoft.com/office/drawing/2014/main" id="{F52FD1AA-C289-4274-81B4-37F9E0E16A6C}"/>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7" name="Freeform: Shape 546">
                <a:extLst>
                  <a:ext uri="{FF2B5EF4-FFF2-40B4-BE49-F238E27FC236}">
                    <a16:creationId xmlns:a16="http://schemas.microsoft.com/office/drawing/2014/main" id="{38BAE5D0-B898-491E-B410-FB7A3068688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8" name="Freeform: Shape 547">
                <a:extLst>
                  <a:ext uri="{FF2B5EF4-FFF2-40B4-BE49-F238E27FC236}">
                    <a16:creationId xmlns:a16="http://schemas.microsoft.com/office/drawing/2014/main" id="{BDCAA375-2E4E-4CA5-9DAA-6663A62FC8E7}"/>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9" name="Freeform: Shape 548">
                <a:extLst>
                  <a:ext uri="{FF2B5EF4-FFF2-40B4-BE49-F238E27FC236}">
                    <a16:creationId xmlns:a16="http://schemas.microsoft.com/office/drawing/2014/main" id="{8F94F35B-3FA8-4680-8F28-4326DD3635BD}"/>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0" name="Freeform: Shape 549">
                <a:extLst>
                  <a:ext uri="{FF2B5EF4-FFF2-40B4-BE49-F238E27FC236}">
                    <a16:creationId xmlns:a16="http://schemas.microsoft.com/office/drawing/2014/main" id="{8D9C7655-B13B-4EE7-A9D2-56BD96EDB81E}"/>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1" name="Freeform: Shape 550">
                <a:extLst>
                  <a:ext uri="{FF2B5EF4-FFF2-40B4-BE49-F238E27FC236}">
                    <a16:creationId xmlns:a16="http://schemas.microsoft.com/office/drawing/2014/main" id="{02243B23-EFE5-4334-9F96-85812FE92363}"/>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2" name="Freeform: Shape 551">
                <a:extLst>
                  <a:ext uri="{FF2B5EF4-FFF2-40B4-BE49-F238E27FC236}">
                    <a16:creationId xmlns:a16="http://schemas.microsoft.com/office/drawing/2014/main" id="{22B89654-B95F-48E7-80C5-3DBC80D7E96E}"/>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3" name="Freeform: Shape 552">
                <a:extLst>
                  <a:ext uri="{FF2B5EF4-FFF2-40B4-BE49-F238E27FC236}">
                    <a16:creationId xmlns:a16="http://schemas.microsoft.com/office/drawing/2014/main" id="{5125A17D-E624-4611-ABC5-08EE998AF242}"/>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4" name="Freeform: Shape 553">
                <a:extLst>
                  <a:ext uri="{FF2B5EF4-FFF2-40B4-BE49-F238E27FC236}">
                    <a16:creationId xmlns:a16="http://schemas.microsoft.com/office/drawing/2014/main" id="{0720082B-A5E6-4A69-B785-51AF0EE09EC5}"/>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5" name="Freeform: Shape 554">
                <a:extLst>
                  <a:ext uri="{FF2B5EF4-FFF2-40B4-BE49-F238E27FC236}">
                    <a16:creationId xmlns:a16="http://schemas.microsoft.com/office/drawing/2014/main" id="{BBB1AF6E-0A11-4C7C-AA2C-651E32BCE5D1}"/>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6" name="Freeform: Shape 555">
                <a:extLst>
                  <a:ext uri="{FF2B5EF4-FFF2-40B4-BE49-F238E27FC236}">
                    <a16:creationId xmlns:a16="http://schemas.microsoft.com/office/drawing/2014/main" id="{8133987D-966E-460F-A78C-9DBB4BEF21F4}"/>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7" name="Freeform: Shape 556">
                <a:extLst>
                  <a:ext uri="{FF2B5EF4-FFF2-40B4-BE49-F238E27FC236}">
                    <a16:creationId xmlns:a16="http://schemas.microsoft.com/office/drawing/2014/main" id="{BA4E1759-2B82-4595-A084-B3EFF88234F3}"/>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8" name="Freeform: Shape 557">
                <a:extLst>
                  <a:ext uri="{FF2B5EF4-FFF2-40B4-BE49-F238E27FC236}">
                    <a16:creationId xmlns:a16="http://schemas.microsoft.com/office/drawing/2014/main" id="{D2B4C440-00E2-47E2-81C5-6C5B1D6F36F0}"/>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9" name="Freeform: Shape 558">
                <a:extLst>
                  <a:ext uri="{FF2B5EF4-FFF2-40B4-BE49-F238E27FC236}">
                    <a16:creationId xmlns:a16="http://schemas.microsoft.com/office/drawing/2014/main" id="{085B8D52-E4F2-4345-827E-F108916726C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0" name="Freeform: Shape 559">
                <a:extLst>
                  <a:ext uri="{FF2B5EF4-FFF2-40B4-BE49-F238E27FC236}">
                    <a16:creationId xmlns:a16="http://schemas.microsoft.com/office/drawing/2014/main" id="{0EB209DC-EEA4-41E9-93AC-CF8BB467D12C}"/>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1" name="Freeform: Shape 560">
                <a:extLst>
                  <a:ext uri="{FF2B5EF4-FFF2-40B4-BE49-F238E27FC236}">
                    <a16:creationId xmlns:a16="http://schemas.microsoft.com/office/drawing/2014/main" id="{864E790E-E9FA-47EE-9BC2-80C749BFD4B5}"/>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2" name="Freeform: Shape 561">
                <a:extLst>
                  <a:ext uri="{FF2B5EF4-FFF2-40B4-BE49-F238E27FC236}">
                    <a16:creationId xmlns:a16="http://schemas.microsoft.com/office/drawing/2014/main" id="{003D7AD7-4ABF-4984-A15F-001863F10F1C}"/>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3" name="Freeform: Shape 562">
                <a:extLst>
                  <a:ext uri="{FF2B5EF4-FFF2-40B4-BE49-F238E27FC236}">
                    <a16:creationId xmlns:a16="http://schemas.microsoft.com/office/drawing/2014/main" id="{ED8AA66A-A5FE-4732-8EF1-E0C23105D18C}"/>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4" name="Freeform: Shape 563">
                <a:extLst>
                  <a:ext uri="{FF2B5EF4-FFF2-40B4-BE49-F238E27FC236}">
                    <a16:creationId xmlns:a16="http://schemas.microsoft.com/office/drawing/2014/main" id="{7AE0BB3A-4B81-4E13-A383-6F0D1377D16D}"/>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5" name="Freeform: Shape 564">
                <a:extLst>
                  <a:ext uri="{FF2B5EF4-FFF2-40B4-BE49-F238E27FC236}">
                    <a16:creationId xmlns:a16="http://schemas.microsoft.com/office/drawing/2014/main" id="{6F7F9EBD-461C-4499-978B-E8FFC77CDBC3}"/>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6" name="Freeform: Shape 565">
                <a:extLst>
                  <a:ext uri="{FF2B5EF4-FFF2-40B4-BE49-F238E27FC236}">
                    <a16:creationId xmlns:a16="http://schemas.microsoft.com/office/drawing/2014/main" id="{328FC9BD-79ED-4CFB-A618-39104D3F454F}"/>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7" name="Freeform: Shape 566">
                <a:extLst>
                  <a:ext uri="{FF2B5EF4-FFF2-40B4-BE49-F238E27FC236}">
                    <a16:creationId xmlns:a16="http://schemas.microsoft.com/office/drawing/2014/main" id="{7E0D44CE-CE54-4ACD-8399-771B53708B49}"/>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8" name="Freeform: Shape 567">
                <a:extLst>
                  <a:ext uri="{FF2B5EF4-FFF2-40B4-BE49-F238E27FC236}">
                    <a16:creationId xmlns:a16="http://schemas.microsoft.com/office/drawing/2014/main" id="{4E008BA8-3D2F-4FEA-ADB0-52EE7DCBA3B8}"/>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9" name="Freeform: Shape 568">
                <a:extLst>
                  <a:ext uri="{FF2B5EF4-FFF2-40B4-BE49-F238E27FC236}">
                    <a16:creationId xmlns:a16="http://schemas.microsoft.com/office/drawing/2014/main" id="{716D69CE-F380-4361-AE11-025AF62A7BCC}"/>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0" name="Freeform: Shape 569">
                <a:extLst>
                  <a:ext uri="{FF2B5EF4-FFF2-40B4-BE49-F238E27FC236}">
                    <a16:creationId xmlns:a16="http://schemas.microsoft.com/office/drawing/2014/main" id="{D17E1D42-A7D8-4286-BBD6-8CAA7BDBBC37}"/>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1" name="Freeform: Shape 570">
                <a:extLst>
                  <a:ext uri="{FF2B5EF4-FFF2-40B4-BE49-F238E27FC236}">
                    <a16:creationId xmlns:a16="http://schemas.microsoft.com/office/drawing/2014/main" id="{5D403B5A-6E37-4DA0-90F9-F44EC1083338}"/>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2" name="Freeform: Shape 571">
                <a:extLst>
                  <a:ext uri="{FF2B5EF4-FFF2-40B4-BE49-F238E27FC236}">
                    <a16:creationId xmlns:a16="http://schemas.microsoft.com/office/drawing/2014/main" id="{BEDD7C87-D829-471B-B5CC-F08B1A62C772}"/>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3" name="Freeform: Shape 572">
                <a:extLst>
                  <a:ext uri="{FF2B5EF4-FFF2-40B4-BE49-F238E27FC236}">
                    <a16:creationId xmlns:a16="http://schemas.microsoft.com/office/drawing/2014/main" id="{66B91EC4-25A6-4B8F-A76D-C8D01BEC2862}"/>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4" name="Freeform: Shape 573">
                <a:extLst>
                  <a:ext uri="{FF2B5EF4-FFF2-40B4-BE49-F238E27FC236}">
                    <a16:creationId xmlns:a16="http://schemas.microsoft.com/office/drawing/2014/main" id="{FEF8D14B-A5C9-4E49-ABD0-BB34AD4AFE03}"/>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5" name="Freeform: Shape 574">
                <a:extLst>
                  <a:ext uri="{FF2B5EF4-FFF2-40B4-BE49-F238E27FC236}">
                    <a16:creationId xmlns:a16="http://schemas.microsoft.com/office/drawing/2014/main" id="{A1C249CC-1E2C-4E3A-AEB2-24D762EB8094}"/>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6" name="Freeform: Shape 575">
                <a:extLst>
                  <a:ext uri="{FF2B5EF4-FFF2-40B4-BE49-F238E27FC236}">
                    <a16:creationId xmlns:a16="http://schemas.microsoft.com/office/drawing/2014/main" id="{7D35E7B4-1118-48FA-8563-4E7701C8B416}"/>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7" name="Freeform: Shape 576">
                <a:extLst>
                  <a:ext uri="{FF2B5EF4-FFF2-40B4-BE49-F238E27FC236}">
                    <a16:creationId xmlns:a16="http://schemas.microsoft.com/office/drawing/2014/main" id="{5742C279-9F0C-4794-B00C-9C2FC1BA1075}"/>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8" name="Freeform: Shape 577">
                <a:extLst>
                  <a:ext uri="{FF2B5EF4-FFF2-40B4-BE49-F238E27FC236}">
                    <a16:creationId xmlns:a16="http://schemas.microsoft.com/office/drawing/2014/main" id="{12402EC6-C547-4E2C-B01C-DB0DA6129D8D}"/>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9" name="Freeform: Shape 578">
                <a:extLst>
                  <a:ext uri="{FF2B5EF4-FFF2-40B4-BE49-F238E27FC236}">
                    <a16:creationId xmlns:a16="http://schemas.microsoft.com/office/drawing/2014/main" id="{8226303A-997E-40D0-8430-DF13680192C1}"/>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36272894-D2AC-4014-84A7-6E593957B060}"/>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33E59124-B3F2-49D6-B06A-6F58EF2F0E79}"/>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05EE3A36-3B0F-4BC5-8768-D15121F3A09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CC4B3A2-A990-4385-9B15-490C4EB44335}"/>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28863A09-8C54-40E3-8A80-130FF378EF27}"/>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06C35662-7787-4869-A2B9-41F4467BF3FD}"/>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C74FC28D-D059-43A3-8EDE-AC53679C37C4}"/>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50AE0AB-ABCA-4E75-B2D8-0E1715AAD939}"/>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70B3B0A2-EE88-490B-8188-00AAD41A0DA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5F687B38-4EFA-453C-919C-91DF4951969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3435337-A6D5-4A26-B01C-1A597CFEFBF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BED362F8-5310-40EF-9630-4250A62C01D2}"/>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A02372F4-AE6F-45EB-B1CD-DC5183AD7554}"/>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EFAACCB9-BB6F-46C3-9CB8-16551329C189}"/>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15AF2CD4-A19B-4F65-80D2-733B58165AF1}"/>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4E48AD1D-38D3-468A-B2C7-F1B6C9CA3604}"/>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C08FCAD9-8D55-4468-94E0-DBFC61443812}"/>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0EDEBA84-A565-471D-948F-257DB1E48D7C}"/>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557F14D4-145E-4F0F-9369-D584D241FF2C}"/>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A8E09871-C7A4-488D-8A74-664068F1E87F}"/>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EFA6AC46-8D08-488B-9D51-842A9F0EE035}"/>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608581B9-F6B5-4DAE-8695-23AE93AE9CE8}"/>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5D620B3C-7462-4AFB-8A48-36D64F058F71}"/>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C090C86-BA3A-47E2-9AE5-B4FA98C894AD}"/>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AC505C9E-DAB7-4BAB-8070-17ADB414EDB9}"/>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04782C93-0CBD-47FE-B5D1-FD8B3797ABC9}"/>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F3BB8491-1D57-4D00-86C8-D1698C4A2A76}"/>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515EB1F9-03A8-4C76-83B4-0395B8BFC01F}"/>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E015433F-14D1-469D-B77E-9CB51048AC9A}"/>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9" name="Freeform: Shape 608">
                <a:extLst>
                  <a:ext uri="{FF2B5EF4-FFF2-40B4-BE49-F238E27FC236}">
                    <a16:creationId xmlns:a16="http://schemas.microsoft.com/office/drawing/2014/main" id="{E32E1BF8-CE3E-40CB-A159-CA9A47AF9BA7}"/>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3A78DAE1-BE4A-45B4-9963-DB80839BE3C1}"/>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DB6287C9-CCA4-4D1A-9B93-BC3B418E02F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72378CAE-1AC6-429A-AAFD-4B2717434E69}"/>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91292DF5-E3BF-4905-9D08-3F024175A165}"/>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DF54F5FD-8CE9-4D73-B177-102D2B1F75D0}"/>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9FF889E9-B9FD-42FA-A7A2-4A8E793E9D5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6C785304-1D4E-4BCA-B81D-3A5E7E4CC718}"/>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7" name="Freeform: Shape 616">
                <a:extLst>
                  <a:ext uri="{FF2B5EF4-FFF2-40B4-BE49-F238E27FC236}">
                    <a16:creationId xmlns:a16="http://schemas.microsoft.com/office/drawing/2014/main" id="{ECC8E9A1-C925-430B-BFC1-D550A9FFC408}"/>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50A33D8F-0C53-4097-A380-C9F6D081C668}"/>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E3757976-CA30-4D90-8E4C-E551B3DE1319}"/>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9C17701E-EF75-4D2D-B169-411071DE306E}"/>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6845ECF3-E0E6-450E-B304-153EA81BCC9F}"/>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7DD66239-E811-4AD0-88A4-9FA439FDA71D}"/>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3BA3C2B1-F695-4BE3-816E-11E1CFEE0A2D}"/>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E6971D77-4B3B-4147-8577-078D6CD82AD7}"/>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109FD1E8-90AB-4CCC-AF5D-C670A541751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51A0DDC9-C955-44EB-9ECC-5D8194FF6469}"/>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A83FE011-1191-4C89-B89B-9E98DF4C28A6}"/>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45477E3D-4AC1-4120-9B0C-39D19B4697F9}"/>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AB7391EA-2328-4A5B-A3E1-DE0DD0FD63AF}"/>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0" name="Freeform: Shape 629">
                <a:extLst>
                  <a:ext uri="{FF2B5EF4-FFF2-40B4-BE49-F238E27FC236}">
                    <a16:creationId xmlns:a16="http://schemas.microsoft.com/office/drawing/2014/main" id="{C8887095-BD5B-4D43-A553-B90D3E45D767}"/>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9FBB8BE3-0F8A-44AD-A5B9-81F1D9511E8D}"/>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7AE05E9C-4A40-4918-98EF-9D3B0C4290AC}"/>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51B3C4D6-5168-4A22-ABE3-24B6FF47A99F}"/>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0679F814-E484-405A-BACF-4F6E0CFC7A2D}"/>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A762B89C-2B15-4BA7-90C4-874174075328}"/>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553A02C6-F1B9-4EB0-ADEF-A56BF9C33AC7}"/>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7" name="Freeform: Shape 636">
                <a:extLst>
                  <a:ext uri="{FF2B5EF4-FFF2-40B4-BE49-F238E27FC236}">
                    <a16:creationId xmlns:a16="http://schemas.microsoft.com/office/drawing/2014/main" id="{FDEA9188-0C33-4CC3-8F78-578E2EB1DA02}"/>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2B21CE7D-F1B3-4CC7-B80F-35BFC104FA7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314E9D84-923C-4F5D-AEC8-3F59949E6496}"/>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9DE889FB-DEF5-44BD-806A-68F679E38B7E}"/>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7A4A5FEB-A449-46EF-83FF-E2A458034EC7}"/>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A00AEEAA-A22C-45E8-87A1-03EEC4267EEC}"/>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DBD85C44-CF7C-4191-8666-358830C5992E}"/>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4" name="Freeform: Shape 643">
                <a:extLst>
                  <a:ext uri="{FF2B5EF4-FFF2-40B4-BE49-F238E27FC236}">
                    <a16:creationId xmlns:a16="http://schemas.microsoft.com/office/drawing/2014/main" id="{56F87F7A-9844-41B1-8AAE-083B09341880}"/>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3" name="Group 502">
              <a:extLst>
                <a:ext uri="{FF2B5EF4-FFF2-40B4-BE49-F238E27FC236}">
                  <a16:creationId xmlns:a16="http://schemas.microsoft.com/office/drawing/2014/main" id="{8D343A18-402B-4AA2-A541-2E6505EA4426}"/>
                </a:ext>
              </a:extLst>
            </p:cNvPr>
            <p:cNvGrpSpPr/>
            <p:nvPr/>
          </p:nvGrpSpPr>
          <p:grpSpPr>
            <a:xfrm>
              <a:off x="5142118" y="3142562"/>
              <a:ext cx="937526" cy="248931"/>
              <a:chOff x="1086121" y="389589"/>
              <a:chExt cx="556597" cy="147787"/>
            </a:xfrm>
          </p:grpSpPr>
          <p:sp>
            <p:nvSpPr>
              <p:cNvPr id="504" name="Freeform: Shape 503">
                <a:extLst>
                  <a:ext uri="{FF2B5EF4-FFF2-40B4-BE49-F238E27FC236}">
                    <a16:creationId xmlns:a16="http://schemas.microsoft.com/office/drawing/2014/main" id="{48E78704-3690-44F7-A950-9C6AFAC9564D}"/>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05" name="Freeform: Shape 504">
                <a:extLst>
                  <a:ext uri="{FF2B5EF4-FFF2-40B4-BE49-F238E27FC236}">
                    <a16:creationId xmlns:a16="http://schemas.microsoft.com/office/drawing/2014/main" id="{966E645A-24A8-4532-A54C-92C2E0BBA7FC}"/>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06" name="Freeform: Shape 505">
                <a:extLst>
                  <a:ext uri="{FF2B5EF4-FFF2-40B4-BE49-F238E27FC236}">
                    <a16:creationId xmlns:a16="http://schemas.microsoft.com/office/drawing/2014/main" id="{E796CF2F-42E4-4341-8A76-95C58593F851}"/>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07" name="Freeform: Shape 506">
                <a:extLst>
                  <a:ext uri="{FF2B5EF4-FFF2-40B4-BE49-F238E27FC236}">
                    <a16:creationId xmlns:a16="http://schemas.microsoft.com/office/drawing/2014/main" id="{A8031C83-2E71-4A69-BE0D-E493D4E8EC4C}"/>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08" name="Freeform: Shape 507">
                <a:extLst>
                  <a:ext uri="{FF2B5EF4-FFF2-40B4-BE49-F238E27FC236}">
                    <a16:creationId xmlns:a16="http://schemas.microsoft.com/office/drawing/2014/main" id="{06882C9B-7AF1-439B-B74C-3B02EFF90843}"/>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09" name="Freeform: Shape 508">
                <a:extLst>
                  <a:ext uri="{FF2B5EF4-FFF2-40B4-BE49-F238E27FC236}">
                    <a16:creationId xmlns:a16="http://schemas.microsoft.com/office/drawing/2014/main" id="{678FF45F-E217-4E22-9282-590C0124691D}"/>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861398106"/>
      </p:ext>
    </p:extLst>
  </p:cSld>
  <p:clrMap bg1="lt1" tx1="dk1" bg2="lt2" tx2="dk2" accent1="accent1" accent2="accent2" accent3="accent3" accent4="accent4" accent5="accent5" accent6="accent6" hlink="hlink" folHlink="folHlink"/>
  <p:sldLayoutIdLst>
    <p:sldLayoutId id="2147483692" r:id="rId1"/>
    <p:sldLayoutId id="2147483783" r:id="rId2"/>
    <p:sldLayoutId id="2147483941" r:id="rId3"/>
    <p:sldLayoutId id="2147483697" r:id="rId4"/>
    <p:sldLayoutId id="2147483769" r:id="rId5"/>
    <p:sldLayoutId id="2147483698" r:id="rId6"/>
    <p:sldLayoutId id="2147483838" r:id="rId7"/>
    <p:sldLayoutId id="2147483942" r:id="rId8"/>
    <p:sldLayoutId id="2147483943" r:id="rId9"/>
    <p:sldLayoutId id="2147483945" r:id="rId10"/>
    <p:sldLayoutId id="2147483988" r:id="rId11"/>
  </p:sldLayoutIdLst>
  <p:hf sldNum="0" hdr="0" dt="0"/>
  <p:txStyles>
    <p:titleStyle>
      <a:lvl1pPr algn="l" defTabSz="121908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353450" indent="-353450" algn="l" defTabSz="1219080" rtl="0" eaLnBrk="1" latinLnBrk="0" hangingPunct="1">
        <a:lnSpc>
          <a:spcPct val="95000"/>
        </a:lnSpc>
        <a:spcBef>
          <a:spcPts val="0"/>
        </a:spcBef>
        <a:spcAft>
          <a:spcPts val="1200"/>
        </a:spcAft>
        <a:buClr>
          <a:schemeClr val="accent2"/>
        </a:buClr>
        <a:buFont typeface="Wingdings" panose="05000000000000000000" pitchFamily="2" charset="2"/>
        <a:buChar char="§"/>
        <a:defRPr sz="2000" kern="1200">
          <a:solidFill>
            <a:schemeClr val="bg1"/>
          </a:solidFill>
          <a:latin typeface="+mn-lt"/>
          <a:ea typeface="+mn-ea"/>
          <a:cs typeface="+mn-cs"/>
        </a:defRPr>
      </a:lvl1pPr>
      <a:lvl2pPr marL="719595" indent="-366150" algn="l" defTabSz="1219080" rtl="0" eaLnBrk="1" latinLnBrk="0" hangingPunct="1">
        <a:lnSpc>
          <a:spcPct val="95000"/>
        </a:lnSpc>
        <a:spcBef>
          <a:spcPts val="0"/>
        </a:spcBef>
        <a:spcAft>
          <a:spcPts val="1200"/>
        </a:spcAft>
        <a:buClr>
          <a:schemeClr val="accent2"/>
        </a:buClr>
        <a:buFont typeface="Arial" panose="020B0604020202020204" pitchFamily="34" charset="0"/>
        <a:buChar char="‒"/>
        <a:defRPr sz="2000" kern="1200">
          <a:solidFill>
            <a:schemeClr val="bg1"/>
          </a:solidFill>
          <a:latin typeface="+mn-lt"/>
          <a:ea typeface="+mn-ea"/>
          <a:cs typeface="+mn-cs"/>
        </a:defRPr>
      </a:lvl2pPr>
      <a:lvl3pPr marL="950288" indent="-230696"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3pPr>
      <a:lvl4pPr marL="1193681" indent="-243393" algn="l" defTabSz="1219080" rtl="0" eaLnBrk="1" latinLnBrk="0" hangingPunct="1">
        <a:lnSpc>
          <a:spcPct val="95000"/>
        </a:lnSpc>
        <a:spcBef>
          <a:spcPts val="0"/>
        </a:spcBef>
        <a:spcAft>
          <a:spcPts val="800"/>
        </a:spcAft>
        <a:buClr>
          <a:schemeClr val="accent2"/>
        </a:buClr>
        <a:buFont typeface="Arial" panose="020B0604020202020204" pitchFamily="34" charset="0"/>
        <a:buChar char="‒"/>
        <a:defRPr sz="1800" kern="1200">
          <a:solidFill>
            <a:schemeClr val="bg1"/>
          </a:solidFill>
          <a:latin typeface="+mn-lt"/>
          <a:ea typeface="+mn-ea"/>
          <a:cs typeface="+mn-cs"/>
        </a:defRPr>
      </a:lvl4pPr>
      <a:lvl5pPr marL="1439189" indent="-245509"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5pPr>
      <a:lvl6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6pPr>
      <a:lvl7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7pPr>
      <a:lvl8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8pPr>
      <a:lvl9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1443" userDrawn="1">
          <p15:clr>
            <a:srgbClr val="F26B43"/>
          </p15:clr>
        </p15:guide>
        <p15:guide id="4" orient="horz" pos="3876" userDrawn="1">
          <p15:clr>
            <a:srgbClr val="F26B43"/>
          </p15:clr>
        </p15:guide>
        <p15:guide id="5" orient="horz" pos="4064" userDrawn="1">
          <p15:clr>
            <a:srgbClr val="F26B43"/>
          </p15:clr>
        </p15:guide>
        <p15:guide id="6" pos="7384" userDrawn="1">
          <p15:clr>
            <a:srgbClr val="F26B43"/>
          </p15:clr>
        </p15:guide>
        <p15:guide id="7" pos="6240" userDrawn="1">
          <p15:clr>
            <a:srgbClr val="F26B43"/>
          </p15:clr>
        </p15:guide>
        <p15:guide id="8" pos="296" userDrawn="1">
          <p15:clr>
            <a:srgbClr val="F26B43"/>
          </p15:clr>
        </p15:guide>
        <p15:guide id="9" orient="horz" pos="3576" userDrawn="1">
          <p15:clr>
            <a:srgbClr val="F26B43"/>
          </p15:clr>
        </p15:guide>
        <p15:guide id="10" orient="horz" pos="935" userDrawn="1">
          <p15:clr>
            <a:srgbClr val="F26B43"/>
          </p15:clr>
        </p15:guide>
        <p15:guide id="11"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375" y="476672"/>
            <a:ext cx="11242724" cy="648072"/>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79376" y="1481837"/>
            <a:ext cx="11242725" cy="41950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927648" y="6162290"/>
            <a:ext cx="1632181" cy="290903"/>
          </a:xfrm>
          <a:prstGeom prst="rect">
            <a:avLst/>
          </a:prstGeom>
        </p:spPr>
        <p:txBody>
          <a:bodyPr vert="horz" lIns="0" tIns="0" rIns="0" bIns="0" rtlCol="0" anchor="b" anchorCtr="0"/>
          <a:lstStyle>
            <a:lvl1pPr algn="l">
              <a:defRPr sz="1067">
                <a:solidFill>
                  <a:schemeClr val="bg1"/>
                </a:solidFill>
                <a:latin typeface="Arial" panose="020B0604020202020204" pitchFamily="34" charset="0"/>
                <a:cs typeface="Arial" panose="020B0604020202020204" pitchFamily="34" charset="0"/>
              </a:defRPr>
            </a:lvl1pPr>
          </a:lstStyle>
          <a:p>
            <a:fld id="{12B1B4AF-21E3-4ECA-B342-73DBC88C8637}" type="datetime1">
              <a:rPr lang="en-GB" smtClean="0"/>
              <a:pPr/>
              <a:t>07/05/2019</a:t>
            </a:fld>
            <a:endParaRPr lang="en-GB" dirty="0"/>
          </a:p>
        </p:txBody>
      </p:sp>
      <p:sp>
        <p:nvSpPr>
          <p:cNvPr id="6" name="Slide Number Placeholder 5"/>
          <p:cNvSpPr>
            <a:spLocks noGrp="1"/>
          </p:cNvSpPr>
          <p:nvPr>
            <p:ph type="sldNum" sz="quarter" idx="4"/>
          </p:nvPr>
        </p:nvSpPr>
        <p:spPr>
          <a:xfrm>
            <a:off x="5866184" y="6153154"/>
            <a:ext cx="459632" cy="290903"/>
          </a:xfrm>
          <a:prstGeom prst="rect">
            <a:avLst/>
          </a:prstGeom>
        </p:spPr>
        <p:txBody>
          <a:bodyPr vert="horz" lIns="0" tIns="0" rIns="0" bIns="0" rtlCol="0" anchor="b" anchorCtr="0"/>
          <a:lstStyle>
            <a:lvl1pPr algn="ctr">
              <a:defRPr sz="1067">
                <a:solidFill>
                  <a:schemeClr val="bg1"/>
                </a:solidFill>
                <a:latin typeface="Arial" panose="020B0604020202020204" pitchFamily="34" charset="0"/>
                <a:cs typeface="Arial" panose="020B0604020202020204" pitchFamily="34" charset="0"/>
              </a:defRPr>
            </a:lvl1pPr>
          </a:lstStyle>
          <a:p>
            <a:fld id="{EB85B6A0-9B80-4880-B7B6-C57A2B42DEC5}" type="slidenum">
              <a:rPr lang="en-GB" smtClean="0"/>
              <a:pPr/>
              <a:t>‹#›</a:t>
            </a:fld>
            <a:endParaRPr lang="en-GB" dirty="0"/>
          </a:p>
        </p:txBody>
      </p:sp>
      <p:pic>
        <p:nvPicPr>
          <p:cNvPr id="15" name="Picture 14"/>
          <p:cNvPicPr>
            <a:picLocks noChangeAspect="1"/>
          </p:cNvPicPr>
          <p:nvPr userDrawn="1"/>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80016" y="6064601"/>
            <a:ext cx="989624" cy="385441"/>
          </a:xfrm>
          <a:prstGeom prst="rect">
            <a:avLst/>
          </a:prstGeom>
        </p:spPr>
      </p:pic>
      <p:grpSp>
        <p:nvGrpSpPr>
          <p:cNvPr id="498" name="Group 497">
            <a:extLst>
              <a:ext uri="{FF2B5EF4-FFF2-40B4-BE49-F238E27FC236}">
                <a16:creationId xmlns:a16="http://schemas.microsoft.com/office/drawing/2014/main" id="{DBD668B4-40CF-45E7-A131-4D7F7ACA8F3F}"/>
              </a:ext>
            </a:extLst>
          </p:cNvPr>
          <p:cNvGrpSpPr>
            <a:grpSpLocks noChangeAspect="1"/>
          </p:cNvGrpSpPr>
          <p:nvPr userDrawn="1"/>
        </p:nvGrpSpPr>
        <p:grpSpPr>
          <a:xfrm>
            <a:off x="11026226" y="5740519"/>
            <a:ext cx="707410" cy="770400"/>
            <a:chOff x="4835470" y="2060543"/>
            <a:chExt cx="2515207" cy="2739168"/>
          </a:xfrm>
        </p:grpSpPr>
        <p:grpSp>
          <p:nvGrpSpPr>
            <p:cNvPr id="499" name="Group 498">
              <a:extLst>
                <a:ext uri="{FF2B5EF4-FFF2-40B4-BE49-F238E27FC236}">
                  <a16:creationId xmlns:a16="http://schemas.microsoft.com/office/drawing/2014/main" id="{1F7CEF8C-248F-4861-8912-BDC676C30797}"/>
                </a:ext>
              </a:extLst>
            </p:cNvPr>
            <p:cNvGrpSpPr/>
            <p:nvPr/>
          </p:nvGrpSpPr>
          <p:grpSpPr>
            <a:xfrm>
              <a:off x="5345938" y="3795650"/>
              <a:ext cx="1308482" cy="296445"/>
              <a:chOff x="4009453" y="2846737"/>
              <a:chExt cx="981361" cy="222334"/>
            </a:xfrm>
            <a:solidFill>
              <a:schemeClr val="bg1"/>
            </a:solidFill>
          </p:grpSpPr>
          <p:sp>
            <p:nvSpPr>
              <p:cNvPr id="653" name="Freeform: Shape 652">
                <a:extLst>
                  <a:ext uri="{FF2B5EF4-FFF2-40B4-BE49-F238E27FC236}">
                    <a16:creationId xmlns:a16="http://schemas.microsoft.com/office/drawing/2014/main" id="{FC1339AB-EE4F-434D-8B2B-C5B6E664445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4" name="Freeform: Shape 653">
                <a:extLst>
                  <a:ext uri="{FF2B5EF4-FFF2-40B4-BE49-F238E27FC236}">
                    <a16:creationId xmlns:a16="http://schemas.microsoft.com/office/drawing/2014/main" id="{676D0BDA-906F-4A19-9C9E-FA7C078DB7AC}"/>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5" name="Freeform: Shape 654">
                <a:extLst>
                  <a:ext uri="{FF2B5EF4-FFF2-40B4-BE49-F238E27FC236}">
                    <a16:creationId xmlns:a16="http://schemas.microsoft.com/office/drawing/2014/main" id="{837D9FC0-7E90-423E-9E47-AC9C256B8CBE}"/>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7D8F1D2C-2C5B-4C6F-B77C-C32FBC9002C4}"/>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6B04C6F0-84DC-4C46-98F4-30BC8D72056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1FC72FE6-2A01-47F1-9596-38526AAC4E7C}"/>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E58D1154-8BCE-482D-B9C7-7961EF2CCBB7}"/>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6847E219-5F8D-4AA1-8C03-98E89084C67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0" name="Group 499">
              <a:extLst>
                <a:ext uri="{FF2B5EF4-FFF2-40B4-BE49-F238E27FC236}">
                  <a16:creationId xmlns:a16="http://schemas.microsoft.com/office/drawing/2014/main" id="{55F162FF-4F44-4FC0-BB21-A46315C199FD}"/>
                </a:ext>
              </a:extLst>
            </p:cNvPr>
            <p:cNvGrpSpPr/>
            <p:nvPr/>
          </p:nvGrpSpPr>
          <p:grpSpPr>
            <a:xfrm>
              <a:off x="5181473" y="2349627"/>
              <a:ext cx="1778000" cy="660400"/>
              <a:chOff x="3886104" y="1762220"/>
              <a:chExt cx="1333500" cy="495300"/>
            </a:xfrm>
          </p:grpSpPr>
          <p:sp>
            <p:nvSpPr>
              <p:cNvPr id="645" name="Freeform: Shape 644">
                <a:extLst>
                  <a:ext uri="{FF2B5EF4-FFF2-40B4-BE49-F238E27FC236}">
                    <a16:creationId xmlns:a16="http://schemas.microsoft.com/office/drawing/2014/main" id="{51B1E401-F8FF-4B32-984D-F6DF6113341C}"/>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68017E34-49DA-4B8E-AB1F-C197AFD5CF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A87F2598-E691-48EA-89C6-0CA30BEA8FDB}"/>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AC58B2A0-B923-4336-9A27-5235D44094AA}"/>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A7234FB2-5631-40C5-BDA0-BF21246653C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72A86070-6A87-4303-9D6D-59EF4851377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1" name="Freeform: Shape 650">
                <a:extLst>
                  <a:ext uri="{FF2B5EF4-FFF2-40B4-BE49-F238E27FC236}">
                    <a16:creationId xmlns:a16="http://schemas.microsoft.com/office/drawing/2014/main" id="{4662FC89-084D-44E6-96C4-C5C58B98EB0B}"/>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D4EEFBEF-6055-41F4-8ECB-56AE9988310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501" name="Freeform: Shape 500">
              <a:extLst>
                <a:ext uri="{FF2B5EF4-FFF2-40B4-BE49-F238E27FC236}">
                  <a16:creationId xmlns:a16="http://schemas.microsoft.com/office/drawing/2014/main" id="{D6B3357B-FC17-4D0A-91B6-7A27EB59408E}"/>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02" name="Group 501">
              <a:extLst>
                <a:ext uri="{FF2B5EF4-FFF2-40B4-BE49-F238E27FC236}">
                  <a16:creationId xmlns:a16="http://schemas.microsoft.com/office/drawing/2014/main" id="{7DC2C3C4-A61F-49AE-9D63-F0BF4E421329}"/>
                </a:ext>
              </a:extLst>
            </p:cNvPr>
            <p:cNvGrpSpPr/>
            <p:nvPr/>
          </p:nvGrpSpPr>
          <p:grpSpPr>
            <a:xfrm>
              <a:off x="4835470" y="2060543"/>
              <a:ext cx="2515207" cy="2739168"/>
              <a:chOff x="3626602" y="1545407"/>
              <a:chExt cx="1886405" cy="2054376"/>
            </a:xfrm>
            <a:solidFill>
              <a:schemeClr val="bg1"/>
            </a:solidFill>
          </p:grpSpPr>
          <p:sp>
            <p:nvSpPr>
              <p:cNvPr id="510" name="Freeform: Shape 509">
                <a:extLst>
                  <a:ext uri="{FF2B5EF4-FFF2-40B4-BE49-F238E27FC236}">
                    <a16:creationId xmlns:a16="http://schemas.microsoft.com/office/drawing/2014/main" id="{81BF1482-466F-4F9F-BC61-022CDD8361DA}"/>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1" name="Freeform: Shape 510">
                <a:extLst>
                  <a:ext uri="{FF2B5EF4-FFF2-40B4-BE49-F238E27FC236}">
                    <a16:creationId xmlns:a16="http://schemas.microsoft.com/office/drawing/2014/main" id="{75F0EC40-30AB-43A3-B2FB-024E22FAE635}"/>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2" name="Freeform: Shape 511">
                <a:extLst>
                  <a:ext uri="{FF2B5EF4-FFF2-40B4-BE49-F238E27FC236}">
                    <a16:creationId xmlns:a16="http://schemas.microsoft.com/office/drawing/2014/main" id="{A3C4E138-728F-43CF-87F4-C5F472B5AC09}"/>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3" name="Freeform: Shape 512">
                <a:extLst>
                  <a:ext uri="{FF2B5EF4-FFF2-40B4-BE49-F238E27FC236}">
                    <a16:creationId xmlns:a16="http://schemas.microsoft.com/office/drawing/2014/main" id="{46A8FF6A-5402-448C-8C3D-4D63636276D7}"/>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4" name="Freeform: Shape 513">
                <a:extLst>
                  <a:ext uri="{FF2B5EF4-FFF2-40B4-BE49-F238E27FC236}">
                    <a16:creationId xmlns:a16="http://schemas.microsoft.com/office/drawing/2014/main" id="{23EE3F94-E964-4751-A1EA-98CBA0A1D64C}"/>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5" name="Freeform: Shape 514">
                <a:extLst>
                  <a:ext uri="{FF2B5EF4-FFF2-40B4-BE49-F238E27FC236}">
                    <a16:creationId xmlns:a16="http://schemas.microsoft.com/office/drawing/2014/main" id="{65F527BC-74A2-4A61-96F6-584B438B8D74}"/>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6" name="Freeform: Shape 515">
                <a:extLst>
                  <a:ext uri="{FF2B5EF4-FFF2-40B4-BE49-F238E27FC236}">
                    <a16:creationId xmlns:a16="http://schemas.microsoft.com/office/drawing/2014/main" id="{82BD801B-D5A2-4126-87C0-CEFE436E2032}"/>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7" name="Freeform: Shape 516">
                <a:extLst>
                  <a:ext uri="{FF2B5EF4-FFF2-40B4-BE49-F238E27FC236}">
                    <a16:creationId xmlns:a16="http://schemas.microsoft.com/office/drawing/2014/main" id="{00793EC8-0BD6-4BD0-AF03-79B8999EEC85}"/>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8" name="Freeform: Shape 517">
                <a:extLst>
                  <a:ext uri="{FF2B5EF4-FFF2-40B4-BE49-F238E27FC236}">
                    <a16:creationId xmlns:a16="http://schemas.microsoft.com/office/drawing/2014/main" id="{C4E2A400-4A22-40D9-A991-DAF8E9AF1E04}"/>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9" name="Freeform: Shape 518">
                <a:extLst>
                  <a:ext uri="{FF2B5EF4-FFF2-40B4-BE49-F238E27FC236}">
                    <a16:creationId xmlns:a16="http://schemas.microsoft.com/office/drawing/2014/main" id="{E3C1D2E9-64FB-433F-A181-C600236A944D}"/>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0" name="Freeform: Shape 519">
                <a:extLst>
                  <a:ext uri="{FF2B5EF4-FFF2-40B4-BE49-F238E27FC236}">
                    <a16:creationId xmlns:a16="http://schemas.microsoft.com/office/drawing/2014/main" id="{E5969E71-B037-4B67-B01C-1B31543836CA}"/>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1" name="Freeform: Shape 520">
                <a:extLst>
                  <a:ext uri="{FF2B5EF4-FFF2-40B4-BE49-F238E27FC236}">
                    <a16:creationId xmlns:a16="http://schemas.microsoft.com/office/drawing/2014/main" id="{B89B388A-164C-42C7-B8B4-0C2F7046E3ED}"/>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2" name="Freeform: Shape 521">
                <a:extLst>
                  <a:ext uri="{FF2B5EF4-FFF2-40B4-BE49-F238E27FC236}">
                    <a16:creationId xmlns:a16="http://schemas.microsoft.com/office/drawing/2014/main" id="{7A385446-50E4-4B16-A784-3F25D6287928}"/>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3" name="Freeform: Shape 522">
                <a:extLst>
                  <a:ext uri="{FF2B5EF4-FFF2-40B4-BE49-F238E27FC236}">
                    <a16:creationId xmlns:a16="http://schemas.microsoft.com/office/drawing/2014/main" id="{99FE2440-1202-43A7-A6CA-1686912308F9}"/>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4" name="Freeform: Shape 523">
                <a:extLst>
                  <a:ext uri="{FF2B5EF4-FFF2-40B4-BE49-F238E27FC236}">
                    <a16:creationId xmlns:a16="http://schemas.microsoft.com/office/drawing/2014/main" id="{B75A1422-CDE7-4601-B77D-76F018F292B1}"/>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5" name="Freeform: Shape 524">
                <a:extLst>
                  <a:ext uri="{FF2B5EF4-FFF2-40B4-BE49-F238E27FC236}">
                    <a16:creationId xmlns:a16="http://schemas.microsoft.com/office/drawing/2014/main" id="{229A9E11-5388-435C-B1CF-A143B5FA92CF}"/>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6" name="Freeform: Shape 525">
                <a:extLst>
                  <a:ext uri="{FF2B5EF4-FFF2-40B4-BE49-F238E27FC236}">
                    <a16:creationId xmlns:a16="http://schemas.microsoft.com/office/drawing/2014/main" id="{3B9EC499-A22D-4720-9519-E824296E38DC}"/>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7" name="Freeform: Shape 526">
                <a:extLst>
                  <a:ext uri="{FF2B5EF4-FFF2-40B4-BE49-F238E27FC236}">
                    <a16:creationId xmlns:a16="http://schemas.microsoft.com/office/drawing/2014/main" id="{57F44115-B244-4590-BF90-CD48A21CD6F2}"/>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8" name="Freeform: Shape 527">
                <a:extLst>
                  <a:ext uri="{FF2B5EF4-FFF2-40B4-BE49-F238E27FC236}">
                    <a16:creationId xmlns:a16="http://schemas.microsoft.com/office/drawing/2014/main" id="{80D7F9D1-91E3-4AC3-93D9-33344A60B762}"/>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9" name="Freeform: Shape 528">
                <a:extLst>
                  <a:ext uri="{FF2B5EF4-FFF2-40B4-BE49-F238E27FC236}">
                    <a16:creationId xmlns:a16="http://schemas.microsoft.com/office/drawing/2014/main" id="{EB3DE4C7-E958-45AF-8AB5-6A822986627D}"/>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0" name="Freeform: Shape 529">
                <a:extLst>
                  <a:ext uri="{FF2B5EF4-FFF2-40B4-BE49-F238E27FC236}">
                    <a16:creationId xmlns:a16="http://schemas.microsoft.com/office/drawing/2014/main" id="{CF4260BC-028D-4356-B381-965541DC637F}"/>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1" name="Freeform: Shape 530">
                <a:extLst>
                  <a:ext uri="{FF2B5EF4-FFF2-40B4-BE49-F238E27FC236}">
                    <a16:creationId xmlns:a16="http://schemas.microsoft.com/office/drawing/2014/main" id="{99E82FAC-4627-46E9-A262-7428C2E7D304}"/>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2" name="Freeform: Shape 531">
                <a:extLst>
                  <a:ext uri="{FF2B5EF4-FFF2-40B4-BE49-F238E27FC236}">
                    <a16:creationId xmlns:a16="http://schemas.microsoft.com/office/drawing/2014/main" id="{B596292E-7B86-4AD4-86FE-38A4C0C4078A}"/>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3" name="Freeform: Shape 532">
                <a:extLst>
                  <a:ext uri="{FF2B5EF4-FFF2-40B4-BE49-F238E27FC236}">
                    <a16:creationId xmlns:a16="http://schemas.microsoft.com/office/drawing/2014/main" id="{684B1EB7-63DD-4727-8DD0-421DAFF27817}"/>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4" name="Freeform: Shape 533">
                <a:extLst>
                  <a:ext uri="{FF2B5EF4-FFF2-40B4-BE49-F238E27FC236}">
                    <a16:creationId xmlns:a16="http://schemas.microsoft.com/office/drawing/2014/main" id="{4CE5E0AD-F208-416A-8806-CB9C564AF4A5}"/>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5" name="Freeform: Shape 534">
                <a:extLst>
                  <a:ext uri="{FF2B5EF4-FFF2-40B4-BE49-F238E27FC236}">
                    <a16:creationId xmlns:a16="http://schemas.microsoft.com/office/drawing/2014/main" id="{7C8BA498-D16F-454B-9E5F-CB1C659E4594}"/>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6" name="Freeform: Shape 535">
                <a:extLst>
                  <a:ext uri="{FF2B5EF4-FFF2-40B4-BE49-F238E27FC236}">
                    <a16:creationId xmlns:a16="http://schemas.microsoft.com/office/drawing/2014/main" id="{CBBB16AE-B516-4226-BF47-A43C969104BC}"/>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7" name="Freeform: Shape 536">
                <a:extLst>
                  <a:ext uri="{FF2B5EF4-FFF2-40B4-BE49-F238E27FC236}">
                    <a16:creationId xmlns:a16="http://schemas.microsoft.com/office/drawing/2014/main" id="{C7A2D671-C1B6-40E1-A147-F4ABD549366A}"/>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8" name="Freeform: Shape 537">
                <a:extLst>
                  <a:ext uri="{FF2B5EF4-FFF2-40B4-BE49-F238E27FC236}">
                    <a16:creationId xmlns:a16="http://schemas.microsoft.com/office/drawing/2014/main" id="{CA47BFBE-A546-4277-86C1-AFCACD6506F3}"/>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9" name="Freeform: Shape 538">
                <a:extLst>
                  <a:ext uri="{FF2B5EF4-FFF2-40B4-BE49-F238E27FC236}">
                    <a16:creationId xmlns:a16="http://schemas.microsoft.com/office/drawing/2014/main" id="{9A61411A-DE0B-4430-9924-2C437AC95823}"/>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0" name="Freeform: Shape 539">
                <a:extLst>
                  <a:ext uri="{FF2B5EF4-FFF2-40B4-BE49-F238E27FC236}">
                    <a16:creationId xmlns:a16="http://schemas.microsoft.com/office/drawing/2014/main" id="{F74EF0DE-5402-4B21-97ED-12E8D4863EF9}"/>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1" name="Freeform: Shape 540">
                <a:extLst>
                  <a:ext uri="{FF2B5EF4-FFF2-40B4-BE49-F238E27FC236}">
                    <a16:creationId xmlns:a16="http://schemas.microsoft.com/office/drawing/2014/main" id="{0E7AA090-B408-4CB3-B119-7AEDFE8966C5}"/>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2" name="Freeform: Shape 541">
                <a:extLst>
                  <a:ext uri="{FF2B5EF4-FFF2-40B4-BE49-F238E27FC236}">
                    <a16:creationId xmlns:a16="http://schemas.microsoft.com/office/drawing/2014/main" id="{1A7DF86F-1192-4C8B-91AF-BCB4083019AA}"/>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3" name="Freeform: Shape 542">
                <a:extLst>
                  <a:ext uri="{FF2B5EF4-FFF2-40B4-BE49-F238E27FC236}">
                    <a16:creationId xmlns:a16="http://schemas.microsoft.com/office/drawing/2014/main" id="{A56E6039-4F55-4241-A1DB-62EBD5B214C5}"/>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4" name="Freeform: Shape 543">
                <a:extLst>
                  <a:ext uri="{FF2B5EF4-FFF2-40B4-BE49-F238E27FC236}">
                    <a16:creationId xmlns:a16="http://schemas.microsoft.com/office/drawing/2014/main" id="{1F675B0B-E1D3-45D1-9D93-2E11EF7E9741}"/>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5" name="Freeform: Shape 544">
                <a:extLst>
                  <a:ext uri="{FF2B5EF4-FFF2-40B4-BE49-F238E27FC236}">
                    <a16:creationId xmlns:a16="http://schemas.microsoft.com/office/drawing/2014/main" id="{A7CF9A67-30AE-46A0-8170-D29367EE4164}"/>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6" name="Freeform: Shape 545">
                <a:extLst>
                  <a:ext uri="{FF2B5EF4-FFF2-40B4-BE49-F238E27FC236}">
                    <a16:creationId xmlns:a16="http://schemas.microsoft.com/office/drawing/2014/main" id="{F52FD1AA-C289-4274-81B4-37F9E0E16A6C}"/>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7" name="Freeform: Shape 546">
                <a:extLst>
                  <a:ext uri="{FF2B5EF4-FFF2-40B4-BE49-F238E27FC236}">
                    <a16:creationId xmlns:a16="http://schemas.microsoft.com/office/drawing/2014/main" id="{38BAE5D0-B898-491E-B410-FB7A3068688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8" name="Freeform: Shape 547">
                <a:extLst>
                  <a:ext uri="{FF2B5EF4-FFF2-40B4-BE49-F238E27FC236}">
                    <a16:creationId xmlns:a16="http://schemas.microsoft.com/office/drawing/2014/main" id="{BDCAA375-2E4E-4CA5-9DAA-6663A62FC8E7}"/>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9" name="Freeform: Shape 548">
                <a:extLst>
                  <a:ext uri="{FF2B5EF4-FFF2-40B4-BE49-F238E27FC236}">
                    <a16:creationId xmlns:a16="http://schemas.microsoft.com/office/drawing/2014/main" id="{8F94F35B-3FA8-4680-8F28-4326DD3635BD}"/>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0" name="Freeform: Shape 549">
                <a:extLst>
                  <a:ext uri="{FF2B5EF4-FFF2-40B4-BE49-F238E27FC236}">
                    <a16:creationId xmlns:a16="http://schemas.microsoft.com/office/drawing/2014/main" id="{8D9C7655-B13B-4EE7-A9D2-56BD96EDB81E}"/>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1" name="Freeform: Shape 550">
                <a:extLst>
                  <a:ext uri="{FF2B5EF4-FFF2-40B4-BE49-F238E27FC236}">
                    <a16:creationId xmlns:a16="http://schemas.microsoft.com/office/drawing/2014/main" id="{02243B23-EFE5-4334-9F96-85812FE92363}"/>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2" name="Freeform: Shape 551">
                <a:extLst>
                  <a:ext uri="{FF2B5EF4-FFF2-40B4-BE49-F238E27FC236}">
                    <a16:creationId xmlns:a16="http://schemas.microsoft.com/office/drawing/2014/main" id="{22B89654-B95F-48E7-80C5-3DBC80D7E96E}"/>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3" name="Freeform: Shape 552">
                <a:extLst>
                  <a:ext uri="{FF2B5EF4-FFF2-40B4-BE49-F238E27FC236}">
                    <a16:creationId xmlns:a16="http://schemas.microsoft.com/office/drawing/2014/main" id="{5125A17D-E624-4611-ABC5-08EE998AF242}"/>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4" name="Freeform: Shape 553">
                <a:extLst>
                  <a:ext uri="{FF2B5EF4-FFF2-40B4-BE49-F238E27FC236}">
                    <a16:creationId xmlns:a16="http://schemas.microsoft.com/office/drawing/2014/main" id="{0720082B-A5E6-4A69-B785-51AF0EE09EC5}"/>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5" name="Freeform: Shape 554">
                <a:extLst>
                  <a:ext uri="{FF2B5EF4-FFF2-40B4-BE49-F238E27FC236}">
                    <a16:creationId xmlns:a16="http://schemas.microsoft.com/office/drawing/2014/main" id="{BBB1AF6E-0A11-4C7C-AA2C-651E32BCE5D1}"/>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6" name="Freeform: Shape 555">
                <a:extLst>
                  <a:ext uri="{FF2B5EF4-FFF2-40B4-BE49-F238E27FC236}">
                    <a16:creationId xmlns:a16="http://schemas.microsoft.com/office/drawing/2014/main" id="{8133987D-966E-460F-A78C-9DBB4BEF21F4}"/>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7" name="Freeform: Shape 556">
                <a:extLst>
                  <a:ext uri="{FF2B5EF4-FFF2-40B4-BE49-F238E27FC236}">
                    <a16:creationId xmlns:a16="http://schemas.microsoft.com/office/drawing/2014/main" id="{BA4E1759-2B82-4595-A084-B3EFF88234F3}"/>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8" name="Freeform: Shape 557">
                <a:extLst>
                  <a:ext uri="{FF2B5EF4-FFF2-40B4-BE49-F238E27FC236}">
                    <a16:creationId xmlns:a16="http://schemas.microsoft.com/office/drawing/2014/main" id="{D2B4C440-00E2-47E2-81C5-6C5B1D6F36F0}"/>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9" name="Freeform: Shape 558">
                <a:extLst>
                  <a:ext uri="{FF2B5EF4-FFF2-40B4-BE49-F238E27FC236}">
                    <a16:creationId xmlns:a16="http://schemas.microsoft.com/office/drawing/2014/main" id="{085B8D52-E4F2-4345-827E-F108916726C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0" name="Freeform: Shape 559">
                <a:extLst>
                  <a:ext uri="{FF2B5EF4-FFF2-40B4-BE49-F238E27FC236}">
                    <a16:creationId xmlns:a16="http://schemas.microsoft.com/office/drawing/2014/main" id="{0EB209DC-EEA4-41E9-93AC-CF8BB467D12C}"/>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1" name="Freeform: Shape 560">
                <a:extLst>
                  <a:ext uri="{FF2B5EF4-FFF2-40B4-BE49-F238E27FC236}">
                    <a16:creationId xmlns:a16="http://schemas.microsoft.com/office/drawing/2014/main" id="{864E790E-E9FA-47EE-9BC2-80C749BFD4B5}"/>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2" name="Freeform: Shape 561">
                <a:extLst>
                  <a:ext uri="{FF2B5EF4-FFF2-40B4-BE49-F238E27FC236}">
                    <a16:creationId xmlns:a16="http://schemas.microsoft.com/office/drawing/2014/main" id="{003D7AD7-4ABF-4984-A15F-001863F10F1C}"/>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3" name="Freeform: Shape 562">
                <a:extLst>
                  <a:ext uri="{FF2B5EF4-FFF2-40B4-BE49-F238E27FC236}">
                    <a16:creationId xmlns:a16="http://schemas.microsoft.com/office/drawing/2014/main" id="{ED8AA66A-A5FE-4732-8EF1-E0C23105D18C}"/>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4" name="Freeform: Shape 563">
                <a:extLst>
                  <a:ext uri="{FF2B5EF4-FFF2-40B4-BE49-F238E27FC236}">
                    <a16:creationId xmlns:a16="http://schemas.microsoft.com/office/drawing/2014/main" id="{7AE0BB3A-4B81-4E13-A383-6F0D1377D16D}"/>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5" name="Freeform: Shape 564">
                <a:extLst>
                  <a:ext uri="{FF2B5EF4-FFF2-40B4-BE49-F238E27FC236}">
                    <a16:creationId xmlns:a16="http://schemas.microsoft.com/office/drawing/2014/main" id="{6F7F9EBD-461C-4499-978B-E8FFC77CDBC3}"/>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6" name="Freeform: Shape 565">
                <a:extLst>
                  <a:ext uri="{FF2B5EF4-FFF2-40B4-BE49-F238E27FC236}">
                    <a16:creationId xmlns:a16="http://schemas.microsoft.com/office/drawing/2014/main" id="{328FC9BD-79ED-4CFB-A618-39104D3F454F}"/>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7" name="Freeform: Shape 566">
                <a:extLst>
                  <a:ext uri="{FF2B5EF4-FFF2-40B4-BE49-F238E27FC236}">
                    <a16:creationId xmlns:a16="http://schemas.microsoft.com/office/drawing/2014/main" id="{7E0D44CE-CE54-4ACD-8399-771B53708B49}"/>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8" name="Freeform: Shape 567">
                <a:extLst>
                  <a:ext uri="{FF2B5EF4-FFF2-40B4-BE49-F238E27FC236}">
                    <a16:creationId xmlns:a16="http://schemas.microsoft.com/office/drawing/2014/main" id="{4E008BA8-3D2F-4FEA-ADB0-52EE7DCBA3B8}"/>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9" name="Freeform: Shape 568">
                <a:extLst>
                  <a:ext uri="{FF2B5EF4-FFF2-40B4-BE49-F238E27FC236}">
                    <a16:creationId xmlns:a16="http://schemas.microsoft.com/office/drawing/2014/main" id="{716D69CE-F380-4361-AE11-025AF62A7BCC}"/>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0" name="Freeform: Shape 569">
                <a:extLst>
                  <a:ext uri="{FF2B5EF4-FFF2-40B4-BE49-F238E27FC236}">
                    <a16:creationId xmlns:a16="http://schemas.microsoft.com/office/drawing/2014/main" id="{D17E1D42-A7D8-4286-BBD6-8CAA7BDBBC37}"/>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1" name="Freeform: Shape 570">
                <a:extLst>
                  <a:ext uri="{FF2B5EF4-FFF2-40B4-BE49-F238E27FC236}">
                    <a16:creationId xmlns:a16="http://schemas.microsoft.com/office/drawing/2014/main" id="{5D403B5A-6E37-4DA0-90F9-F44EC1083338}"/>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2" name="Freeform: Shape 571">
                <a:extLst>
                  <a:ext uri="{FF2B5EF4-FFF2-40B4-BE49-F238E27FC236}">
                    <a16:creationId xmlns:a16="http://schemas.microsoft.com/office/drawing/2014/main" id="{BEDD7C87-D829-471B-B5CC-F08B1A62C772}"/>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3" name="Freeform: Shape 572">
                <a:extLst>
                  <a:ext uri="{FF2B5EF4-FFF2-40B4-BE49-F238E27FC236}">
                    <a16:creationId xmlns:a16="http://schemas.microsoft.com/office/drawing/2014/main" id="{66B91EC4-25A6-4B8F-A76D-C8D01BEC2862}"/>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4" name="Freeform: Shape 573">
                <a:extLst>
                  <a:ext uri="{FF2B5EF4-FFF2-40B4-BE49-F238E27FC236}">
                    <a16:creationId xmlns:a16="http://schemas.microsoft.com/office/drawing/2014/main" id="{FEF8D14B-A5C9-4E49-ABD0-BB34AD4AFE03}"/>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5" name="Freeform: Shape 574">
                <a:extLst>
                  <a:ext uri="{FF2B5EF4-FFF2-40B4-BE49-F238E27FC236}">
                    <a16:creationId xmlns:a16="http://schemas.microsoft.com/office/drawing/2014/main" id="{A1C249CC-1E2C-4E3A-AEB2-24D762EB8094}"/>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6" name="Freeform: Shape 575">
                <a:extLst>
                  <a:ext uri="{FF2B5EF4-FFF2-40B4-BE49-F238E27FC236}">
                    <a16:creationId xmlns:a16="http://schemas.microsoft.com/office/drawing/2014/main" id="{7D35E7B4-1118-48FA-8563-4E7701C8B416}"/>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7" name="Freeform: Shape 576">
                <a:extLst>
                  <a:ext uri="{FF2B5EF4-FFF2-40B4-BE49-F238E27FC236}">
                    <a16:creationId xmlns:a16="http://schemas.microsoft.com/office/drawing/2014/main" id="{5742C279-9F0C-4794-B00C-9C2FC1BA1075}"/>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8" name="Freeform: Shape 577">
                <a:extLst>
                  <a:ext uri="{FF2B5EF4-FFF2-40B4-BE49-F238E27FC236}">
                    <a16:creationId xmlns:a16="http://schemas.microsoft.com/office/drawing/2014/main" id="{12402EC6-C547-4E2C-B01C-DB0DA6129D8D}"/>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9" name="Freeform: Shape 578">
                <a:extLst>
                  <a:ext uri="{FF2B5EF4-FFF2-40B4-BE49-F238E27FC236}">
                    <a16:creationId xmlns:a16="http://schemas.microsoft.com/office/drawing/2014/main" id="{8226303A-997E-40D0-8430-DF13680192C1}"/>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36272894-D2AC-4014-84A7-6E593957B060}"/>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33E59124-B3F2-49D6-B06A-6F58EF2F0E79}"/>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05EE3A36-3B0F-4BC5-8768-D15121F3A09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CC4B3A2-A990-4385-9B15-490C4EB44335}"/>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28863A09-8C54-40E3-8A80-130FF378EF27}"/>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06C35662-7787-4869-A2B9-41F4467BF3FD}"/>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C74FC28D-D059-43A3-8EDE-AC53679C37C4}"/>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50AE0AB-ABCA-4E75-B2D8-0E1715AAD939}"/>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70B3B0A2-EE88-490B-8188-00AAD41A0DA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5F687B38-4EFA-453C-919C-91DF4951969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3435337-A6D5-4A26-B01C-1A597CFEFBF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BED362F8-5310-40EF-9630-4250A62C01D2}"/>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A02372F4-AE6F-45EB-B1CD-DC5183AD7554}"/>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EFAACCB9-BB6F-46C3-9CB8-16551329C189}"/>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15AF2CD4-A19B-4F65-80D2-733B58165AF1}"/>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4E48AD1D-38D3-468A-B2C7-F1B6C9CA3604}"/>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C08FCAD9-8D55-4468-94E0-DBFC61443812}"/>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0EDEBA84-A565-471D-948F-257DB1E48D7C}"/>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557F14D4-145E-4F0F-9369-D584D241FF2C}"/>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A8E09871-C7A4-488D-8A74-664068F1E87F}"/>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EFA6AC46-8D08-488B-9D51-842A9F0EE035}"/>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608581B9-F6B5-4DAE-8695-23AE93AE9CE8}"/>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5D620B3C-7462-4AFB-8A48-36D64F058F71}"/>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C090C86-BA3A-47E2-9AE5-B4FA98C894AD}"/>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AC505C9E-DAB7-4BAB-8070-17ADB414EDB9}"/>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04782C93-0CBD-47FE-B5D1-FD8B3797ABC9}"/>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F3BB8491-1D57-4D00-86C8-D1698C4A2A76}"/>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515EB1F9-03A8-4C76-83B4-0395B8BFC01F}"/>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E015433F-14D1-469D-B77E-9CB51048AC9A}"/>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9" name="Freeform: Shape 608">
                <a:extLst>
                  <a:ext uri="{FF2B5EF4-FFF2-40B4-BE49-F238E27FC236}">
                    <a16:creationId xmlns:a16="http://schemas.microsoft.com/office/drawing/2014/main" id="{E32E1BF8-CE3E-40CB-A159-CA9A47AF9BA7}"/>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3A78DAE1-BE4A-45B4-9963-DB80839BE3C1}"/>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DB6287C9-CCA4-4D1A-9B93-BC3B418E02F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72378CAE-1AC6-429A-AAFD-4B2717434E69}"/>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91292DF5-E3BF-4905-9D08-3F024175A165}"/>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DF54F5FD-8CE9-4D73-B177-102D2B1F75D0}"/>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9FF889E9-B9FD-42FA-A7A2-4A8E793E9D5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6C785304-1D4E-4BCA-B81D-3A5E7E4CC718}"/>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7" name="Freeform: Shape 616">
                <a:extLst>
                  <a:ext uri="{FF2B5EF4-FFF2-40B4-BE49-F238E27FC236}">
                    <a16:creationId xmlns:a16="http://schemas.microsoft.com/office/drawing/2014/main" id="{ECC8E9A1-C925-430B-BFC1-D550A9FFC408}"/>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50A33D8F-0C53-4097-A380-C9F6D081C668}"/>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E3757976-CA30-4D90-8E4C-E551B3DE1319}"/>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9C17701E-EF75-4D2D-B169-411071DE306E}"/>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6845ECF3-E0E6-450E-B304-153EA81BCC9F}"/>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7DD66239-E811-4AD0-88A4-9FA439FDA71D}"/>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3BA3C2B1-F695-4BE3-816E-11E1CFEE0A2D}"/>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E6971D77-4B3B-4147-8577-078D6CD82AD7}"/>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109FD1E8-90AB-4CCC-AF5D-C670A541751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51A0DDC9-C955-44EB-9ECC-5D8194FF6469}"/>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A83FE011-1191-4C89-B89B-9E98DF4C28A6}"/>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45477E3D-4AC1-4120-9B0C-39D19B4697F9}"/>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AB7391EA-2328-4A5B-A3E1-DE0DD0FD63AF}"/>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0" name="Freeform: Shape 629">
                <a:extLst>
                  <a:ext uri="{FF2B5EF4-FFF2-40B4-BE49-F238E27FC236}">
                    <a16:creationId xmlns:a16="http://schemas.microsoft.com/office/drawing/2014/main" id="{C8887095-BD5B-4D43-A553-B90D3E45D767}"/>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9FBB8BE3-0F8A-44AD-A5B9-81F1D9511E8D}"/>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7AE05E9C-4A40-4918-98EF-9D3B0C4290AC}"/>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51B3C4D6-5168-4A22-ABE3-24B6FF47A99F}"/>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0679F814-E484-405A-BACF-4F6E0CFC7A2D}"/>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A762B89C-2B15-4BA7-90C4-874174075328}"/>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553A02C6-F1B9-4EB0-ADEF-A56BF9C33AC7}"/>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7" name="Freeform: Shape 636">
                <a:extLst>
                  <a:ext uri="{FF2B5EF4-FFF2-40B4-BE49-F238E27FC236}">
                    <a16:creationId xmlns:a16="http://schemas.microsoft.com/office/drawing/2014/main" id="{FDEA9188-0C33-4CC3-8F78-578E2EB1DA02}"/>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2B21CE7D-F1B3-4CC7-B80F-35BFC104FA7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314E9D84-923C-4F5D-AEC8-3F59949E6496}"/>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9DE889FB-DEF5-44BD-806A-68F679E38B7E}"/>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7A4A5FEB-A449-46EF-83FF-E2A458034EC7}"/>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A00AEEAA-A22C-45E8-87A1-03EEC4267EEC}"/>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DBD85C44-CF7C-4191-8666-358830C5992E}"/>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4" name="Freeform: Shape 643">
                <a:extLst>
                  <a:ext uri="{FF2B5EF4-FFF2-40B4-BE49-F238E27FC236}">
                    <a16:creationId xmlns:a16="http://schemas.microsoft.com/office/drawing/2014/main" id="{56F87F7A-9844-41B1-8AAE-083B09341880}"/>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3" name="Group 502">
              <a:extLst>
                <a:ext uri="{FF2B5EF4-FFF2-40B4-BE49-F238E27FC236}">
                  <a16:creationId xmlns:a16="http://schemas.microsoft.com/office/drawing/2014/main" id="{8D343A18-402B-4AA2-A541-2E6505EA4426}"/>
                </a:ext>
              </a:extLst>
            </p:cNvPr>
            <p:cNvGrpSpPr/>
            <p:nvPr/>
          </p:nvGrpSpPr>
          <p:grpSpPr>
            <a:xfrm>
              <a:off x="5142118" y="3142562"/>
              <a:ext cx="937526" cy="248931"/>
              <a:chOff x="1086121" y="389589"/>
              <a:chExt cx="556597" cy="147787"/>
            </a:xfrm>
          </p:grpSpPr>
          <p:sp>
            <p:nvSpPr>
              <p:cNvPr id="504" name="Freeform: Shape 503">
                <a:extLst>
                  <a:ext uri="{FF2B5EF4-FFF2-40B4-BE49-F238E27FC236}">
                    <a16:creationId xmlns:a16="http://schemas.microsoft.com/office/drawing/2014/main" id="{48E78704-3690-44F7-A950-9C6AFAC9564D}"/>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05" name="Freeform: Shape 504">
                <a:extLst>
                  <a:ext uri="{FF2B5EF4-FFF2-40B4-BE49-F238E27FC236}">
                    <a16:creationId xmlns:a16="http://schemas.microsoft.com/office/drawing/2014/main" id="{966E645A-24A8-4532-A54C-92C2E0BBA7FC}"/>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06" name="Freeform: Shape 505">
                <a:extLst>
                  <a:ext uri="{FF2B5EF4-FFF2-40B4-BE49-F238E27FC236}">
                    <a16:creationId xmlns:a16="http://schemas.microsoft.com/office/drawing/2014/main" id="{E796CF2F-42E4-4341-8A76-95C58593F851}"/>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07" name="Freeform: Shape 506">
                <a:extLst>
                  <a:ext uri="{FF2B5EF4-FFF2-40B4-BE49-F238E27FC236}">
                    <a16:creationId xmlns:a16="http://schemas.microsoft.com/office/drawing/2014/main" id="{A8031C83-2E71-4A69-BE0D-E493D4E8EC4C}"/>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08" name="Freeform: Shape 507">
                <a:extLst>
                  <a:ext uri="{FF2B5EF4-FFF2-40B4-BE49-F238E27FC236}">
                    <a16:creationId xmlns:a16="http://schemas.microsoft.com/office/drawing/2014/main" id="{06882C9B-7AF1-439B-B74C-3B02EFF90843}"/>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09" name="Freeform: Shape 508">
                <a:extLst>
                  <a:ext uri="{FF2B5EF4-FFF2-40B4-BE49-F238E27FC236}">
                    <a16:creationId xmlns:a16="http://schemas.microsoft.com/office/drawing/2014/main" id="{678FF45F-E217-4E22-9282-590C0124691D}"/>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230402698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89" r:id="rId12"/>
  </p:sldLayoutIdLst>
  <p:hf sldNum="0" hdr="0" dt="0"/>
  <p:txStyles>
    <p:titleStyle>
      <a:lvl1pPr algn="l" defTabSz="121908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353450" indent="-353450" algn="l" defTabSz="1219080" rtl="0" eaLnBrk="1" latinLnBrk="0" hangingPunct="1">
        <a:lnSpc>
          <a:spcPct val="95000"/>
        </a:lnSpc>
        <a:spcBef>
          <a:spcPts val="0"/>
        </a:spcBef>
        <a:spcAft>
          <a:spcPts val="1200"/>
        </a:spcAft>
        <a:buClr>
          <a:schemeClr val="accent2"/>
        </a:buClr>
        <a:buFont typeface="Wingdings" panose="05000000000000000000" pitchFamily="2" charset="2"/>
        <a:buChar char="§"/>
        <a:defRPr sz="2000" kern="1200">
          <a:solidFill>
            <a:schemeClr val="bg1"/>
          </a:solidFill>
          <a:latin typeface="+mn-lt"/>
          <a:ea typeface="+mn-ea"/>
          <a:cs typeface="+mn-cs"/>
        </a:defRPr>
      </a:lvl1pPr>
      <a:lvl2pPr marL="719595" indent="-366150" algn="l" defTabSz="1219080" rtl="0" eaLnBrk="1" latinLnBrk="0" hangingPunct="1">
        <a:lnSpc>
          <a:spcPct val="95000"/>
        </a:lnSpc>
        <a:spcBef>
          <a:spcPts val="0"/>
        </a:spcBef>
        <a:spcAft>
          <a:spcPts val="1200"/>
        </a:spcAft>
        <a:buClr>
          <a:schemeClr val="accent2"/>
        </a:buClr>
        <a:buFont typeface="Arial" panose="020B0604020202020204" pitchFamily="34" charset="0"/>
        <a:buChar char="‒"/>
        <a:defRPr sz="2000" kern="1200">
          <a:solidFill>
            <a:schemeClr val="bg1"/>
          </a:solidFill>
          <a:latin typeface="+mn-lt"/>
          <a:ea typeface="+mn-ea"/>
          <a:cs typeface="+mn-cs"/>
        </a:defRPr>
      </a:lvl2pPr>
      <a:lvl3pPr marL="950288" indent="-230696"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3pPr>
      <a:lvl4pPr marL="1193681" indent="-243393" algn="l" defTabSz="1219080" rtl="0" eaLnBrk="1" latinLnBrk="0" hangingPunct="1">
        <a:lnSpc>
          <a:spcPct val="95000"/>
        </a:lnSpc>
        <a:spcBef>
          <a:spcPts val="0"/>
        </a:spcBef>
        <a:spcAft>
          <a:spcPts val="800"/>
        </a:spcAft>
        <a:buClr>
          <a:schemeClr val="accent2"/>
        </a:buClr>
        <a:buFont typeface="Arial" panose="020B0604020202020204" pitchFamily="34" charset="0"/>
        <a:buChar char="‒"/>
        <a:defRPr sz="1800" kern="1200">
          <a:solidFill>
            <a:schemeClr val="bg1"/>
          </a:solidFill>
          <a:latin typeface="+mn-lt"/>
          <a:ea typeface="+mn-ea"/>
          <a:cs typeface="+mn-cs"/>
        </a:defRPr>
      </a:lvl4pPr>
      <a:lvl5pPr marL="1439189" indent="-245509"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5pPr>
      <a:lvl6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6pPr>
      <a:lvl7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7pPr>
      <a:lvl8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8pPr>
      <a:lvl9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1443">
          <p15:clr>
            <a:srgbClr val="F26B43"/>
          </p15:clr>
        </p15:guide>
        <p15:guide id="4" orient="horz" pos="3876">
          <p15:clr>
            <a:srgbClr val="F26B43"/>
          </p15:clr>
        </p15:guide>
        <p15:guide id="5" orient="horz" pos="4064">
          <p15:clr>
            <a:srgbClr val="F26B43"/>
          </p15:clr>
        </p15:guide>
        <p15:guide id="6" pos="7384">
          <p15:clr>
            <a:srgbClr val="F26B43"/>
          </p15:clr>
        </p15:guide>
        <p15:guide id="7" pos="6240">
          <p15:clr>
            <a:srgbClr val="F26B43"/>
          </p15:clr>
        </p15:guide>
        <p15:guide id="8" pos="296">
          <p15:clr>
            <a:srgbClr val="F26B43"/>
          </p15:clr>
        </p15:guide>
        <p15:guide id="9" orient="horz" pos="3576">
          <p15:clr>
            <a:srgbClr val="F26B43"/>
          </p15:clr>
        </p15:guide>
        <p15:guide id="10" orient="horz" pos="935">
          <p15:clr>
            <a:srgbClr val="F26B43"/>
          </p15:clr>
        </p15:guide>
        <p15:guide id="11"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375" y="476672"/>
            <a:ext cx="11242724" cy="648072"/>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79376" y="1481837"/>
            <a:ext cx="11242725" cy="41950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927648" y="6162290"/>
            <a:ext cx="1632181" cy="290903"/>
          </a:xfrm>
          <a:prstGeom prst="rect">
            <a:avLst/>
          </a:prstGeom>
        </p:spPr>
        <p:txBody>
          <a:bodyPr vert="horz" lIns="0" tIns="0" rIns="0" bIns="0" rtlCol="0" anchor="b" anchorCtr="0"/>
          <a:lstStyle>
            <a:lvl1pPr algn="l">
              <a:defRPr sz="1067">
                <a:solidFill>
                  <a:schemeClr val="bg1"/>
                </a:solidFill>
                <a:latin typeface="Arial" panose="020B0604020202020204" pitchFamily="34" charset="0"/>
                <a:cs typeface="Arial" panose="020B0604020202020204" pitchFamily="34" charset="0"/>
              </a:defRPr>
            </a:lvl1pPr>
          </a:lstStyle>
          <a:p>
            <a:fld id="{12B1B4AF-21E3-4ECA-B342-73DBC88C8637}" type="datetime1">
              <a:rPr lang="en-GB" smtClean="0"/>
              <a:pPr/>
              <a:t>07/05/2019</a:t>
            </a:fld>
            <a:endParaRPr lang="en-GB" dirty="0"/>
          </a:p>
        </p:txBody>
      </p:sp>
      <p:sp>
        <p:nvSpPr>
          <p:cNvPr id="6" name="Slide Number Placeholder 5"/>
          <p:cNvSpPr>
            <a:spLocks noGrp="1"/>
          </p:cNvSpPr>
          <p:nvPr>
            <p:ph type="sldNum" sz="quarter" idx="4"/>
          </p:nvPr>
        </p:nvSpPr>
        <p:spPr>
          <a:xfrm>
            <a:off x="5866184" y="6153154"/>
            <a:ext cx="459632" cy="290903"/>
          </a:xfrm>
          <a:prstGeom prst="rect">
            <a:avLst/>
          </a:prstGeom>
        </p:spPr>
        <p:txBody>
          <a:bodyPr vert="horz" lIns="0" tIns="0" rIns="0" bIns="0" rtlCol="0" anchor="b" anchorCtr="0"/>
          <a:lstStyle>
            <a:lvl1pPr algn="ctr">
              <a:defRPr sz="1067">
                <a:solidFill>
                  <a:schemeClr val="bg1"/>
                </a:solidFill>
                <a:latin typeface="Arial" panose="020B0604020202020204" pitchFamily="34" charset="0"/>
                <a:cs typeface="Arial" panose="020B0604020202020204" pitchFamily="34" charset="0"/>
              </a:defRPr>
            </a:lvl1pPr>
          </a:lstStyle>
          <a:p>
            <a:fld id="{EB85B6A0-9B80-4880-B7B6-C57A2B42DEC5}" type="slidenum">
              <a:rPr lang="en-GB" smtClean="0"/>
              <a:pPr/>
              <a:t>‹#›</a:t>
            </a:fld>
            <a:endParaRPr lang="en-GB" dirty="0"/>
          </a:p>
        </p:txBody>
      </p:sp>
      <p:pic>
        <p:nvPicPr>
          <p:cNvPr id="15" name="Picture 14"/>
          <p:cNvPicPr>
            <a:picLocks noChangeAspect="1"/>
          </p:cNvPicPr>
          <p:nvPr userDrawn="1"/>
        </p:nvPicPr>
        <p:blipFill>
          <a:blip r:embed="rId15" cstate="email">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498" name="Group 497">
            <a:extLst>
              <a:ext uri="{FF2B5EF4-FFF2-40B4-BE49-F238E27FC236}">
                <a16:creationId xmlns:a16="http://schemas.microsoft.com/office/drawing/2014/main" id="{DBD668B4-40CF-45E7-A131-4D7F7ACA8F3F}"/>
              </a:ext>
            </a:extLst>
          </p:cNvPr>
          <p:cNvGrpSpPr>
            <a:grpSpLocks noChangeAspect="1"/>
          </p:cNvGrpSpPr>
          <p:nvPr userDrawn="1"/>
        </p:nvGrpSpPr>
        <p:grpSpPr>
          <a:xfrm>
            <a:off x="11026226" y="5740519"/>
            <a:ext cx="707410" cy="770400"/>
            <a:chOff x="4835470" y="2060543"/>
            <a:chExt cx="2515207" cy="2739168"/>
          </a:xfrm>
        </p:grpSpPr>
        <p:grpSp>
          <p:nvGrpSpPr>
            <p:cNvPr id="499" name="Group 498">
              <a:extLst>
                <a:ext uri="{FF2B5EF4-FFF2-40B4-BE49-F238E27FC236}">
                  <a16:creationId xmlns:a16="http://schemas.microsoft.com/office/drawing/2014/main" id="{1F7CEF8C-248F-4861-8912-BDC676C30797}"/>
                </a:ext>
              </a:extLst>
            </p:cNvPr>
            <p:cNvGrpSpPr/>
            <p:nvPr/>
          </p:nvGrpSpPr>
          <p:grpSpPr>
            <a:xfrm>
              <a:off x="5345938" y="3795650"/>
              <a:ext cx="1308482" cy="296445"/>
              <a:chOff x="4009453" y="2846737"/>
              <a:chExt cx="981361" cy="222334"/>
            </a:xfrm>
            <a:solidFill>
              <a:schemeClr val="bg1"/>
            </a:solidFill>
          </p:grpSpPr>
          <p:sp>
            <p:nvSpPr>
              <p:cNvPr id="653" name="Freeform: Shape 652">
                <a:extLst>
                  <a:ext uri="{FF2B5EF4-FFF2-40B4-BE49-F238E27FC236}">
                    <a16:creationId xmlns:a16="http://schemas.microsoft.com/office/drawing/2014/main" id="{FC1339AB-EE4F-434D-8B2B-C5B6E664445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4" name="Freeform: Shape 653">
                <a:extLst>
                  <a:ext uri="{FF2B5EF4-FFF2-40B4-BE49-F238E27FC236}">
                    <a16:creationId xmlns:a16="http://schemas.microsoft.com/office/drawing/2014/main" id="{676D0BDA-906F-4A19-9C9E-FA7C078DB7AC}"/>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5" name="Freeform: Shape 654">
                <a:extLst>
                  <a:ext uri="{FF2B5EF4-FFF2-40B4-BE49-F238E27FC236}">
                    <a16:creationId xmlns:a16="http://schemas.microsoft.com/office/drawing/2014/main" id="{837D9FC0-7E90-423E-9E47-AC9C256B8CBE}"/>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7D8F1D2C-2C5B-4C6F-B77C-C32FBC9002C4}"/>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6B04C6F0-84DC-4C46-98F4-30BC8D72056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1FC72FE6-2A01-47F1-9596-38526AAC4E7C}"/>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E58D1154-8BCE-482D-B9C7-7961EF2CCBB7}"/>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6847E219-5F8D-4AA1-8C03-98E89084C67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0" name="Group 499">
              <a:extLst>
                <a:ext uri="{FF2B5EF4-FFF2-40B4-BE49-F238E27FC236}">
                  <a16:creationId xmlns:a16="http://schemas.microsoft.com/office/drawing/2014/main" id="{55F162FF-4F44-4FC0-BB21-A46315C199FD}"/>
                </a:ext>
              </a:extLst>
            </p:cNvPr>
            <p:cNvGrpSpPr/>
            <p:nvPr/>
          </p:nvGrpSpPr>
          <p:grpSpPr>
            <a:xfrm>
              <a:off x="5181473" y="2349627"/>
              <a:ext cx="1778000" cy="660400"/>
              <a:chOff x="3886104" y="1762220"/>
              <a:chExt cx="1333500" cy="495300"/>
            </a:xfrm>
          </p:grpSpPr>
          <p:sp>
            <p:nvSpPr>
              <p:cNvPr id="645" name="Freeform: Shape 644">
                <a:extLst>
                  <a:ext uri="{FF2B5EF4-FFF2-40B4-BE49-F238E27FC236}">
                    <a16:creationId xmlns:a16="http://schemas.microsoft.com/office/drawing/2014/main" id="{51B1E401-F8FF-4B32-984D-F6DF6113341C}"/>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68017E34-49DA-4B8E-AB1F-C197AFD5CF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A87F2598-E691-48EA-89C6-0CA30BEA8FDB}"/>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AC58B2A0-B923-4336-9A27-5235D44094AA}"/>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A7234FB2-5631-40C5-BDA0-BF21246653C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72A86070-6A87-4303-9D6D-59EF4851377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1" name="Freeform: Shape 650">
                <a:extLst>
                  <a:ext uri="{FF2B5EF4-FFF2-40B4-BE49-F238E27FC236}">
                    <a16:creationId xmlns:a16="http://schemas.microsoft.com/office/drawing/2014/main" id="{4662FC89-084D-44E6-96C4-C5C58B98EB0B}"/>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D4EEFBEF-6055-41F4-8ECB-56AE9988310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501" name="Freeform: Shape 500">
              <a:extLst>
                <a:ext uri="{FF2B5EF4-FFF2-40B4-BE49-F238E27FC236}">
                  <a16:creationId xmlns:a16="http://schemas.microsoft.com/office/drawing/2014/main" id="{D6B3357B-FC17-4D0A-91B6-7A27EB59408E}"/>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02" name="Group 501">
              <a:extLst>
                <a:ext uri="{FF2B5EF4-FFF2-40B4-BE49-F238E27FC236}">
                  <a16:creationId xmlns:a16="http://schemas.microsoft.com/office/drawing/2014/main" id="{7DC2C3C4-A61F-49AE-9D63-F0BF4E421329}"/>
                </a:ext>
              </a:extLst>
            </p:cNvPr>
            <p:cNvGrpSpPr/>
            <p:nvPr/>
          </p:nvGrpSpPr>
          <p:grpSpPr>
            <a:xfrm>
              <a:off x="4835470" y="2060543"/>
              <a:ext cx="2515207" cy="2739168"/>
              <a:chOff x="3626602" y="1545407"/>
              <a:chExt cx="1886405" cy="2054376"/>
            </a:xfrm>
            <a:solidFill>
              <a:schemeClr val="bg1"/>
            </a:solidFill>
          </p:grpSpPr>
          <p:sp>
            <p:nvSpPr>
              <p:cNvPr id="510" name="Freeform: Shape 509">
                <a:extLst>
                  <a:ext uri="{FF2B5EF4-FFF2-40B4-BE49-F238E27FC236}">
                    <a16:creationId xmlns:a16="http://schemas.microsoft.com/office/drawing/2014/main" id="{81BF1482-466F-4F9F-BC61-022CDD8361DA}"/>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1" name="Freeform: Shape 510">
                <a:extLst>
                  <a:ext uri="{FF2B5EF4-FFF2-40B4-BE49-F238E27FC236}">
                    <a16:creationId xmlns:a16="http://schemas.microsoft.com/office/drawing/2014/main" id="{75F0EC40-30AB-43A3-B2FB-024E22FAE635}"/>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2" name="Freeform: Shape 511">
                <a:extLst>
                  <a:ext uri="{FF2B5EF4-FFF2-40B4-BE49-F238E27FC236}">
                    <a16:creationId xmlns:a16="http://schemas.microsoft.com/office/drawing/2014/main" id="{A3C4E138-728F-43CF-87F4-C5F472B5AC09}"/>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3" name="Freeform: Shape 512">
                <a:extLst>
                  <a:ext uri="{FF2B5EF4-FFF2-40B4-BE49-F238E27FC236}">
                    <a16:creationId xmlns:a16="http://schemas.microsoft.com/office/drawing/2014/main" id="{46A8FF6A-5402-448C-8C3D-4D63636276D7}"/>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4" name="Freeform: Shape 513">
                <a:extLst>
                  <a:ext uri="{FF2B5EF4-FFF2-40B4-BE49-F238E27FC236}">
                    <a16:creationId xmlns:a16="http://schemas.microsoft.com/office/drawing/2014/main" id="{23EE3F94-E964-4751-A1EA-98CBA0A1D64C}"/>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5" name="Freeform: Shape 514">
                <a:extLst>
                  <a:ext uri="{FF2B5EF4-FFF2-40B4-BE49-F238E27FC236}">
                    <a16:creationId xmlns:a16="http://schemas.microsoft.com/office/drawing/2014/main" id="{65F527BC-74A2-4A61-96F6-584B438B8D74}"/>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6" name="Freeform: Shape 515">
                <a:extLst>
                  <a:ext uri="{FF2B5EF4-FFF2-40B4-BE49-F238E27FC236}">
                    <a16:creationId xmlns:a16="http://schemas.microsoft.com/office/drawing/2014/main" id="{82BD801B-D5A2-4126-87C0-CEFE436E2032}"/>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7" name="Freeform: Shape 516">
                <a:extLst>
                  <a:ext uri="{FF2B5EF4-FFF2-40B4-BE49-F238E27FC236}">
                    <a16:creationId xmlns:a16="http://schemas.microsoft.com/office/drawing/2014/main" id="{00793EC8-0BD6-4BD0-AF03-79B8999EEC85}"/>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8" name="Freeform: Shape 517">
                <a:extLst>
                  <a:ext uri="{FF2B5EF4-FFF2-40B4-BE49-F238E27FC236}">
                    <a16:creationId xmlns:a16="http://schemas.microsoft.com/office/drawing/2014/main" id="{C4E2A400-4A22-40D9-A991-DAF8E9AF1E04}"/>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9" name="Freeform: Shape 518">
                <a:extLst>
                  <a:ext uri="{FF2B5EF4-FFF2-40B4-BE49-F238E27FC236}">
                    <a16:creationId xmlns:a16="http://schemas.microsoft.com/office/drawing/2014/main" id="{E3C1D2E9-64FB-433F-A181-C600236A944D}"/>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0" name="Freeform: Shape 519">
                <a:extLst>
                  <a:ext uri="{FF2B5EF4-FFF2-40B4-BE49-F238E27FC236}">
                    <a16:creationId xmlns:a16="http://schemas.microsoft.com/office/drawing/2014/main" id="{E5969E71-B037-4B67-B01C-1B31543836CA}"/>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1" name="Freeform: Shape 520">
                <a:extLst>
                  <a:ext uri="{FF2B5EF4-FFF2-40B4-BE49-F238E27FC236}">
                    <a16:creationId xmlns:a16="http://schemas.microsoft.com/office/drawing/2014/main" id="{B89B388A-164C-42C7-B8B4-0C2F7046E3ED}"/>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2" name="Freeform: Shape 521">
                <a:extLst>
                  <a:ext uri="{FF2B5EF4-FFF2-40B4-BE49-F238E27FC236}">
                    <a16:creationId xmlns:a16="http://schemas.microsoft.com/office/drawing/2014/main" id="{7A385446-50E4-4B16-A784-3F25D6287928}"/>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3" name="Freeform: Shape 522">
                <a:extLst>
                  <a:ext uri="{FF2B5EF4-FFF2-40B4-BE49-F238E27FC236}">
                    <a16:creationId xmlns:a16="http://schemas.microsoft.com/office/drawing/2014/main" id="{99FE2440-1202-43A7-A6CA-1686912308F9}"/>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4" name="Freeform: Shape 523">
                <a:extLst>
                  <a:ext uri="{FF2B5EF4-FFF2-40B4-BE49-F238E27FC236}">
                    <a16:creationId xmlns:a16="http://schemas.microsoft.com/office/drawing/2014/main" id="{B75A1422-CDE7-4601-B77D-76F018F292B1}"/>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5" name="Freeform: Shape 524">
                <a:extLst>
                  <a:ext uri="{FF2B5EF4-FFF2-40B4-BE49-F238E27FC236}">
                    <a16:creationId xmlns:a16="http://schemas.microsoft.com/office/drawing/2014/main" id="{229A9E11-5388-435C-B1CF-A143B5FA92CF}"/>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6" name="Freeform: Shape 525">
                <a:extLst>
                  <a:ext uri="{FF2B5EF4-FFF2-40B4-BE49-F238E27FC236}">
                    <a16:creationId xmlns:a16="http://schemas.microsoft.com/office/drawing/2014/main" id="{3B9EC499-A22D-4720-9519-E824296E38DC}"/>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7" name="Freeform: Shape 526">
                <a:extLst>
                  <a:ext uri="{FF2B5EF4-FFF2-40B4-BE49-F238E27FC236}">
                    <a16:creationId xmlns:a16="http://schemas.microsoft.com/office/drawing/2014/main" id="{57F44115-B244-4590-BF90-CD48A21CD6F2}"/>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8" name="Freeform: Shape 527">
                <a:extLst>
                  <a:ext uri="{FF2B5EF4-FFF2-40B4-BE49-F238E27FC236}">
                    <a16:creationId xmlns:a16="http://schemas.microsoft.com/office/drawing/2014/main" id="{80D7F9D1-91E3-4AC3-93D9-33344A60B762}"/>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9" name="Freeform: Shape 528">
                <a:extLst>
                  <a:ext uri="{FF2B5EF4-FFF2-40B4-BE49-F238E27FC236}">
                    <a16:creationId xmlns:a16="http://schemas.microsoft.com/office/drawing/2014/main" id="{EB3DE4C7-E958-45AF-8AB5-6A822986627D}"/>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0" name="Freeform: Shape 529">
                <a:extLst>
                  <a:ext uri="{FF2B5EF4-FFF2-40B4-BE49-F238E27FC236}">
                    <a16:creationId xmlns:a16="http://schemas.microsoft.com/office/drawing/2014/main" id="{CF4260BC-028D-4356-B381-965541DC637F}"/>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1" name="Freeform: Shape 530">
                <a:extLst>
                  <a:ext uri="{FF2B5EF4-FFF2-40B4-BE49-F238E27FC236}">
                    <a16:creationId xmlns:a16="http://schemas.microsoft.com/office/drawing/2014/main" id="{99E82FAC-4627-46E9-A262-7428C2E7D304}"/>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2" name="Freeform: Shape 531">
                <a:extLst>
                  <a:ext uri="{FF2B5EF4-FFF2-40B4-BE49-F238E27FC236}">
                    <a16:creationId xmlns:a16="http://schemas.microsoft.com/office/drawing/2014/main" id="{B596292E-7B86-4AD4-86FE-38A4C0C4078A}"/>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3" name="Freeform: Shape 532">
                <a:extLst>
                  <a:ext uri="{FF2B5EF4-FFF2-40B4-BE49-F238E27FC236}">
                    <a16:creationId xmlns:a16="http://schemas.microsoft.com/office/drawing/2014/main" id="{684B1EB7-63DD-4727-8DD0-421DAFF27817}"/>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4" name="Freeform: Shape 533">
                <a:extLst>
                  <a:ext uri="{FF2B5EF4-FFF2-40B4-BE49-F238E27FC236}">
                    <a16:creationId xmlns:a16="http://schemas.microsoft.com/office/drawing/2014/main" id="{4CE5E0AD-F208-416A-8806-CB9C564AF4A5}"/>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5" name="Freeform: Shape 534">
                <a:extLst>
                  <a:ext uri="{FF2B5EF4-FFF2-40B4-BE49-F238E27FC236}">
                    <a16:creationId xmlns:a16="http://schemas.microsoft.com/office/drawing/2014/main" id="{7C8BA498-D16F-454B-9E5F-CB1C659E4594}"/>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6" name="Freeform: Shape 535">
                <a:extLst>
                  <a:ext uri="{FF2B5EF4-FFF2-40B4-BE49-F238E27FC236}">
                    <a16:creationId xmlns:a16="http://schemas.microsoft.com/office/drawing/2014/main" id="{CBBB16AE-B516-4226-BF47-A43C969104BC}"/>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7" name="Freeform: Shape 536">
                <a:extLst>
                  <a:ext uri="{FF2B5EF4-FFF2-40B4-BE49-F238E27FC236}">
                    <a16:creationId xmlns:a16="http://schemas.microsoft.com/office/drawing/2014/main" id="{C7A2D671-C1B6-40E1-A147-F4ABD549366A}"/>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8" name="Freeform: Shape 537">
                <a:extLst>
                  <a:ext uri="{FF2B5EF4-FFF2-40B4-BE49-F238E27FC236}">
                    <a16:creationId xmlns:a16="http://schemas.microsoft.com/office/drawing/2014/main" id="{CA47BFBE-A546-4277-86C1-AFCACD6506F3}"/>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9" name="Freeform: Shape 538">
                <a:extLst>
                  <a:ext uri="{FF2B5EF4-FFF2-40B4-BE49-F238E27FC236}">
                    <a16:creationId xmlns:a16="http://schemas.microsoft.com/office/drawing/2014/main" id="{9A61411A-DE0B-4430-9924-2C437AC95823}"/>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0" name="Freeform: Shape 539">
                <a:extLst>
                  <a:ext uri="{FF2B5EF4-FFF2-40B4-BE49-F238E27FC236}">
                    <a16:creationId xmlns:a16="http://schemas.microsoft.com/office/drawing/2014/main" id="{F74EF0DE-5402-4B21-97ED-12E8D4863EF9}"/>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1" name="Freeform: Shape 540">
                <a:extLst>
                  <a:ext uri="{FF2B5EF4-FFF2-40B4-BE49-F238E27FC236}">
                    <a16:creationId xmlns:a16="http://schemas.microsoft.com/office/drawing/2014/main" id="{0E7AA090-B408-4CB3-B119-7AEDFE8966C5}"/>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2" name="Freeform: Shape 541">
                <a:extLst>
                  <a:ext uri="{FF2B5EF4-FFF2-40B4-BE49-F238E27FC236}">
                    <a16:creationId xmlns:a16="http://schemas.microsoft.com/office/drawing/2014/main" id="{1A7DF86F-1192-4C8B-91AF-BCB4083019AA}"/>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3" name="Freeform: Shape 542">
                <a:extLst>
                  <a:ext uri="{FF2B5EF4-FFF2-40B4-BE49-F238E27FC236}">
                    <a16:creationId xmlns:a16="http://schemas.microsoft.com/office/drawing/2014/main" id="{A56E6039-4F55-4241-A1DB-62EBD5B214C5}"/>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4" name="Freeform: Shape 543">
                <a:extLst>
                  <a:ext uri="{FF2B5EF4-FFF2-40B4-BE49-F238E27FC236}">
                    <a16:creationId xmlns:a16="http://schemas.microsoft.com/office/drawing/2014/main" id="{1F675B0B-E1D3-45D1-9D93-2E11EF7E9741}"/>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5" name="Freeform: Shape 544">
                <a:extLst>
                  <a:ext uri="{FF2B5EF4-FFF2-40B4-BE49-F238E27FC236}">
                    <a16:creationId xmlns:a16="http://schemas.microsoft.com/office/drawing/2014/main" id="{A7CF9A67-30AE-46A0-8170-D29367EE4164}"/>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6" name="Freeform: Shape 545">
                <a:extLst>
                  <a:ext uri="{FF2B5EF4-FFF2-40B4-BE49-F238E27FC236}">
                    <a16:creationId xmlns:a16="http://schemas.microsoft.com/office/drawing/2014/main" id="{F52FD1AA-C289-4274-81B4-37F9E0E16A6C}"/>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7" name="Freeform: Shape 546">
                <a:extLst>
                  <a:ext uri="{FF2B5EF4-FFF2-40B4-BE49-F238E27FC236}">
                    <a16:creationId xmlns:a16="http://schemas.microsoft.com/office/drawing/2014/main" id="{38BAE5D0-B898-491E-B410-FB7A3068688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8" name="Freeform: Shape 547">
                <a:extLst>
                  <a:ext uri="{FF2B5EF4-FFF2-40B4-BE49-F238E27FC236}">
                    <a16:creationId xmlns:a16="http://schemas.microsoft.com/office/drawing/2014/main" id="{BDCAA375-2E4E-4CA5-9DAA-6663A62FC8E7}"/>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9" name="Freeform: Shape 548">
                <a:extLst>
                  <a:ext uri="{FF2B5EF4-FFF2-40B4-BE49-F238E27FC236}">
                    <a16:creationId xmlns:a16="http://schemas.microsoft.com/office/drawing/2014/main" id="{8F94F35B-3FA8-4680-8F28-4326DD3635BD}"/>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0" name="Freeform: Shape 549">
                <a:extLst>
                  <a:ext uri="{FF2B5EF4-FFF2-40B4-BE49-F238E27FC236}">
                    <a16:creationId xmlns:a16="http://schemas.microsoft.com/office/drawing/2014/main" id="{8D9C7655-B13B-4EE7-A9D2-56BD96EDB81E}"/>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1" name="Freeform: Shape 550">
                <a:extLst>
                  <a:ext uri="{FF2B5EF4-FFF2-40B4-BE49-F238E27FC236}">
                    <a16:creationId xmlns:a16="http://schemas.microsoft.com/office/drawing/2014/main" id="{02243B23-EFE5-4334-9F96-85812FE92363}"/>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2" name="Freeform: Shape 551">
                <a:extLst>
                  <a:ext uri="{FF2B5EF4-FFF2-40B4-BE49-F238E27FC236}">
                    <a16:creationId xmlns:a16="http://schemas.microsoft.com/office/drawing/2014/main" id="{22B89654-B95F-48E7-80C5-3DBC80D7E96E}"/>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3" name="Freeform: Shape 552">
                <a:extLst>
                  <a:ext uri="{FF2B5EF4-FFF2-40B4-BE49-F238E27FC236}">
                    <a16:creationId xmlns:a16="http://schemas.microsoft.com/office/drawing/2014/main" id="{5125A17D-E624-4611-ABC5-08EE998AF242}"/>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4" name="Freeform: Shape 553">
                <a:extLst>
                  <a:ext uri="{FF2B5EF4-FFF2-40B4-BE49-F238E27FC236}">
                    <a16:creationId xmlns:a16="http://schemas.microsoft.com/office/drawing/2014/main" id="{0720082B-A5E6-4A69-B785-51AF0EE09EC5}"/>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5" name="Freeform: Shape 554">
                <a:extLst>
                  <a:ext uri="{FF2B5EF4-FFF2-40B4-BE49-F238E27FC236}">
                    <a16:creationId xmlns:a16="http://schemas.microsoft.com/office/drawing/2014/main" id="{BBB1AF6E-0A11-4C7C-AA2C-651E32BCE5D1}"/>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6" name="Freeform: Shape 555">
                <a:extLst>
                  <a:ext uri="{FF2B5EF4-FFF2-40B4-BE49-F238E27FC236}">
                    <a16:creationId xmlns:a16="http://schemas.microsoft.com/office/drawing/2014/main" id="{8133987D-966E-460F-A78C-9DBB4BEF21F4}"/>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7" name="Freeform: Shape 556">
                <a:extLst>
                  <a:ext uri="{FF2B5EF4-FFF2-40B4-BE49-F238E27FC236}">
                    <a16:creationId xmlns:a16="http://schemas.microsoft.com/office/drawing/2014/main" id="{BA4E1759-2B82-4595-A084-B3EFF88234F3}"/>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8" name="Freeform: Shape 557">
                <a:extLst>
                  <a:ext uri="{FF2B5EF4-FFF2-40B4-BE49-F238E27FC236}">
                    <a16:creationId xmlns:a16="http://schemas.microsoft.com/office/drawing/2014/main" id="{D2B4C440-00E2-47E2-81C5-6C5B1D6F36F0}"/>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9" name="Freeform: Shape 558">
                <a:extLst>
                  <a:ext uri="{FF2B5EF4-FFF2-40B4-BE49-F238E27FC236}">
                    <a16:creationId xmlns:a16="http://schemas.microsoft.com/office/drawing/2014/main" id="{085B8D52-E4F2-4345-827E-F108916726C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0" name="Freeform: Shape 559">
                <a:extLst>
                  <a:ext uri="{FF2B5EF4-FFF2-40B4-BE49-F238E27FC236}">
                    <a16:creationId xmlns:a16="http://schemas.microsoft.com/office/drawing/2014/main" id="{0EB209DC-EEA4-41E9-93AC-CF8BB467D12C}"/>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1" name="Freeform: Shape 560">
                <a:extLst>
                  <a:ext uri="{FF2B5EF4-FFF2-40B4-BE49-F238E27FC236}">
                    <a16:creationId xmlns:a16="http://schemas.microsoft.com/office/drawing/2014/main" id="{864E790E-E9FA-47EE-9BC2-80C749BFD4B5}"/>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2" name="Freeform: Shape 561">
                <a:extLst>
                  <a:ext uri="{FF2B5EF4-FFF2-40B4-BE49-F238E27FC236}">
                    <a16:creationId xmlns:a16="http://schemas.microsoft.com/office/drawing/2014/main" id="{003D7AD7-4ABF-4984-A15F-001863F10F1C}"/>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3" name="Freeform: Shape 562">
                <a:extLst>
                  <a:ext uri="{FF2B5EF4-FFF2-40B4-BE49-F238E27FC236}">
                    <a16:creationId xmlns:a16="http://schemas.microsoft.com/office/drawing/2014/main" id="{ED8AA66A-A5FE-4732-8EF1-E0C23105D18C}"/>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4" name="Freeform: Shape 563">
                <a:extLst>
                  <a:ext uri="{FF2B5EF4-FFF2-40B4-BE49-F238E27FC236}">
                    <a16:creationId xmlns:a16="http://schemas.microsoft.com/office/drawing/2014/main" id="{7AE0BB3A-4B81-4E13-A383-6F0D1377D16D}"/>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5" name="Freeform: Shape 564">
                <a:extLst>
                  <a:ext uri="{FF2B5EF4-FFF2-40B4-BE49-F238E27FC236}">
                    <a16:creationId xmlns:a16="http://schemas.microsoft.com/office/drawing/2014/main" id="{6F7F9EBD-461C-4499-978B-E8FFC77CDBC3}"/>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6" name="Freeform: Shape 565">
                <a:extLst>
                  <a:ext uri="{FF2B5EF4-FFF2-40B4-BE49-F238E27FC236}">
                    <a16:creationId xmlns:a16="http://schemas.microsoft.com/office/drawing/2014/main" id="{328FC9BD-79ED-4CFB-A618-39104D3F454F}"/>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7" name="Freeform: Shape 566">
                <a:extLst>
                  <a:ext uri="{FF2B5EF4-FFF2-40B4-BE49-F238E27FC236}">
                    <a16:creationId xmlns:a16="http://schemas.microsoft.com/office/drawing/2014/main" id="{7E0D44CE-CE54-4ACD-8399-771B53708B49}"/>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8" name="Freeform: Shape 567">
                <a:extLst>
                  <a:ext uri="{FF2B5EF4-FFF2-40B4-BE49-F238E27FC236}">
                    <a16:creationId xmlns:a16="http://schemas.microsoft.com/office/drawing/2014/main" id="{4E008BA8-3D2F-4FEA-ADB0-52EE7DCBA3B8}"/>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9" name="Freeform: Shape 568">
                <a:extLst>
                  <a:ext uri="{FF2B5EF4-FFF2-40B4-BE49-F238E27FC236}">
                    <a16:creationId xmlns:a16="http://schemas.microsoft.com/office/drawing/2014/main" id="{716D69CE-F380-4361-AE11-025AF62A7BCC}"/>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0" name="Freeform: Shape 569">
                <a:extLst>
                  <a:ext uri="{FF2B5EF4-FFF2-40B4-BE49-F238E27FC236}">
                    <a16:creationId xmlns:a16="http://schemas.microsoft.com/office/drawing/2014/main" id="{D17E1D42-A7D8-4286-BBD6-8CAA7BDBBC37}"/>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1" name="Freeform: Shape 570">
                <a:extLst>
                  <a:ext uri="{FF2B5EF4-FFF2-40B4-BE49-F238E27FC236}">
                    <a16:creationId xmlns:a16="http://schemas.microsoft.com/office/drawing/2014/main" id="{5D403B5A-6E37-4DA0-90F9-F44EC1083338}"/>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2" name="Freeform: Shape 571">
                <a:extLst>
                  <a:ext uri="{FF2B5EF4-FFF2-40B4-BE49-F238E27FC236}">
                    <a16:creationId xmlns:a16="http://schemas.microsoft.com/office/drawing/2014/main" id="{BEDD7C87-D829-471B-B5CC-F08B1A62C772}"/>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3" name="Freeform: Shape 572">
                <a:extLst>
                  <a:ext uri="{FF2B5EF4-FFF2-40B4-BE49-F238E27FC236}">
                    <a16:creationId xmlns:a16="http://schemas.microsoft.com/office/drawing/2014/main" id="{66B91EC4-25A6-4B8F-A76D-C8D01BEC2862}"/>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4" name="Freeform: Shape 573">
                <a:extLst>
                  <a:ext uri="{FF2B5EF4-FFF2-40B4-BE49-F238E27FC236}">
                    <a16:creationId xmlns:a16="http://schemas.microsoft.com/office/drawing/2014/main" id="{FEF8D14B-A5C9-4E49-ABD0-BB34AD4AFE03}"/>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5" name="Freeform: Shape 574">
                <a:extLst>
                  <a:ext uri="{FF2B5EF4-FFF2-40B4-BE49-F238E27FC236}">
                    <a16:creationId xmlns:a16="http://schemas.microsoft.com/office/drawing/2014/main" id="{A1C249CC-1E2C-4E3A-AEB2-24D762EB8094}"/>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6" name="Freeform: Shape 575">
                <a:extLst>
                  <a:ext uri="{FF2B5EF4-FFF2-40B4-BE49-F238E27FC236}">
                    <a16:creationId xmlns:a16="http://schemas.microsoft.com/office/drawing/2014/main" id="{7D35E7B4-1118-48FA-8563-4E7701C8B416}"/>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7" name="Freeform: Shape 576">
                <a:extLst>
                  <a:ext uri="{FF2B5EF4-FFF2-40B4-BE49-F238E27FC236}">
                    <a16:creationId xmlns:a16="http://schemas.microsoft.com/office/drawing/2014/main" id="{5742C279-9F0C-4794-B00C-9C2FC1BA1075}"/>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8" name="Freeform: Shape 577">
                <a:extLst>
                  <a:ext uri="{FF2B5EF4-FFF2-40B4-BE49-F238E27FC236}">
                    <a16:creationId xmlns:a16="http://schemas.microsoft.com/office/drawing/2014/main" id="{12402EC6-C547-4E2C-B01C-DB0DA6129D8D}"/>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9" name="Freeform: Shape 578">
                <a:extLst>
                  <a:ext uri="{FF2B5EF4-FFF2-40B4-BE49-F238E27FC236}">
                    <a16:creationId xmlns:a16="http://schemas.microsoft.com/office/drawing/2014/main" id="{8226303A-997E-40D0-8430-DF13680192C1}"/>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36272894-D2AC-4014-84A7-6E593957B060}"/>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33E59124-B3F2-49D6-B06A-6F58EF2F0E79}"/>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05EE3A36-3B0F-4BC5-8768-D15121F3A09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CC4B3A2-A990-4385-9B15-490C4EB44335}"/>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28863A09-8C54-40E3-8A80-130FF378EF27}"/>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06C35662-7787-4869-A2B9-41F4467BF3FD}"/>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C74FC28D-D059-43A3-8EDE-AC53679C37C4}"/>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50AE0AB-ABCA-4E75-B2D8-0E1715AAD939}"/>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70B3B0A2-EE88-490B-8188-00AAD41A0DA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5F687B38-4EFA-453C-919C-91DF4951969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3435337-A6D5-4A26-B01C-1A597CFEFBF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BED362F8-5310-40EF-9630-4250A62C01D2}"/>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A02372F4-AE6F-45EB-B1CD-DC5183AD7554}"/>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EFAACCB9-BB6F-46C3-9CB8-16551329C189}"/>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15AF2CD4-A19B-4F65-80D2-733B58165AF1}"/>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4E48AD1D-38D3-468A-B2C7-F1B6C9CA3604}"/>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C08FCAD9-8D55-4468-94E0-DBFC61443812}"/>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0EDEBA84-A565-471D-948F-257DB1E48D7C}"/>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557F14D4-145E-4F0F-9369-D584D241FF2C}"/>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A8E09871-C7A4-488D-8A74-664068F1E87F}"/>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EFA6AC46-8D08-488B-9D51-842A9F0EE035}"/>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608581B9-F6B5-4DAE-8695-23AE93AE9CE8}"/>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5D620B3C-7462-4AFB-8A48-36D64F058F71}"/>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C090C86-BA3A-47E2-9AE5-B4FA98C894AD}"/>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AC505C9E-DAB7-4BAB-8070-17ADB414EDB9}"/>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04782C93-0CBD-47FE-B5D1-FD8B3797ABC9}"/>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F3BB8491-1D57-4D00-86C8-D1698C4A2A76}"/>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515EB1F9-03A8-4C76-83B4-0395B8BFC01F}"/>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E015433F-14D1-469D-B77E-9CB51048AC9A}"/>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9" name="Freeform: Shape 608">
                <a:extLst>
                  <a:ext uri="{FF2B5EF4-FFF2-40B4-BE49-F238E27FC236}">
                    <a16:creationId xmlns:a16="http://schemas.microsoft.com/office/drawing/2014/main" id="{E32E1BF8-CE3E-40CB-A159-CA9A47AF9BA7}"/>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3A78DAE1-BE4A-45B4-9963-DB80839BE3C1}"/>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DB6287C9-CCA4-4D1A-9B93-BC3B418E02F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72378CAE-1AC6-429A-AAFD-4B2717434E69}"/>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91292DF5-E3BF-4905-9D08-3F024175A165}"/>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DF54F5FD-8CE9-4D73-B177-102D2B1F75D0}"/>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9FF889E9-B9FD-42FA-A7A2-4A8E793E9D5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6C785304-1D4E-4BCA-B81D-3A5E7E4CC718}"/>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7" name="Freeform: Shape 616">
                <a:extLst>
                  <a:ext uri="{FF2B5EF4-FFF2-40B4-BE49-F238E27FC236}">
                    <a16:creationId xmlns:a16="http://schemas.microsoft.com/office/drawing/2014/main" id="{ECC8E9A1-C925-430B-BFC1-D550A9FFC408}"/>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50A33D8F-0C53-4097-A380-C9F6D081C668}"/>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E3757976-CA30-4D90-8E4C-E551B3DE1319}"/>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9C17701E-EF75-4D2D-B169-411071DE306E}"/>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6845ECF3-E0E6-450E-B304-153EA81BCC9F}"/>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7DD66239-E811-4AD0-88A4-9FA439FDA71D}"/>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3BA3C2B1-F695-4BE3-816E-11E1CFEE0A2D}"/>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E6971D77-4B3B-4147-8577-078D6CD82AD7}"/>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109FD1E8-90AB-4CCC-AF5D-C670A541751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51A0DDC9-C955-44EB-9ECC-5D8194FF6469}"/>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A83FE011-1191-4C89-B89B-9E98DF4C28A6}"/>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45477E3D-4AC1-4120-9B0C-39D19B4697F9}"/>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AB7391EA-2328-4A5B-A3E1-DE0DD0FD63AF}"/>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0" name="Freeform: Shape 629">
                <a:extLst>
                  <a:ext uri="{FF2B5EF4-FFF2-40B4-BE49-F238E27FC236}">
                    <a16:creationId xmlns:a16="http://schemas.microsoft.com/office/drawing/2014/main" id="{C8887095-BD5B-4D43-A553-B90D3E45D767}"/>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9FBB8BE3-0F8A-44AD-A5B9-81F1D9511E8D}"/>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7AE05E9C-4A40-4918-98EF-9D3B0C4290AC}"/>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51B3C4D6-5168-4A22-ABE3-24B6FF47A99F}"/>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0679F814-E484-405A-BACF-4F6E0CFC7A2D}"/>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A762B89C-2B15-4BA7-90C4-874174075328}"/>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553A02C6-F1B9-4EB0-ADEF-A56BF9C33AC7}"/>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7" name="Freeform: Shape 636">
                <a:extLst>
                  <a:ext uri="{FF2B5EF4-FFF2-40B4-BE49-F238E27FC236}">
                    <a16:creationId xmlns:a16="http://schemas.microsoft.com/office/drawing/2014/main" id="{FDEA9188-0C33-4CC3-8F78-578E2EB1DA02}"/>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2B21CE7D-F1B3-4CC7-B80F-35BFC104FA7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314E9D84-923C-4F5D-AEC8-3F59949E6496}"/>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9DE889FB-DEF5-44BD-806A-68F679E38B7E}"/>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7A4A5FEB-A449-46EF-83FF-E2A458034EC7}"/>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A00AEEAA-A22C-45E8-87A1-03EEC4267EEC}"/>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DBD85C44-CF7C-4191-8666-358830C5992E}"/>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4" name="Freeform: Shape 643">
                <a:extLst>
                  <a:ext uri="{FF2B5EF4-FFF2-40B4-BE49-F238E27FC236}">
                    <a16:creationId xmlns:a16="http://schemas.microsoft.com/office/drawing/2014/main" id="{56F87F7A-9844-41B1-8AAE-083B09341880}"/>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3" name="Group 502">
              <a:extLst>
                <a:ext uri="{FF2B5EF4-FFF2-40B4-BE49-F238E27FC236}">
                  <a16:creationId xmlns:a16="http://schemas.microsoft.com/office/drawing/2014/main" id="{8D343A18-402B-4AA2-A541-2E6505EA4426}"/>
                </a:ext>
              </a:extLst>
            </p:cNvPr>
            <p:cNvGrpSpPr/>
            <p:nvPr/>
          </p:nvGrpSpPr>
          <p:grpSpPr>
            <a:xfrm>
              <a:off x="5142118" y="3142562"/>
              <a:ext cx="937526" cy="248931"/>
              <a:chOff x="1086121" y="389589"/>
              <a:chExt cx="556597" cy="147787"/>
            </a:xfrm>
          </p:grpSpPr>
          <p:sp>
            <p:nvSpPr>
              <p:cNvPr id="504" name="Freeform: Shape 503">
                <a:extLst>
                  <a:ext uri="{FF2B5EF4-FFF2-40B4-BE49-F238E27FC236}">
                    <a16:creationId xmlns:a16="http://schemas.microsoft.com/office/drawing/2014/main" id="{48E78704-3690-44F7-A950-9C6AFAC9564D}"/>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05" name="Freeform: Shape 504">
                <a:extLst>
                  <a:ext uri="{FF2B5EF4-FFF2-40B4-BE49-F238E27FC236}">
                    <a16:creationId xmlns:a16="http://schemas.microsoft.com/office/drawing/2014/main" id="{966E645A-24A8-4532-A54C-92C2E0BBA7FC}"/>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06" name="Freeform: Shape 505">
                <a:extLst>
                  <a:ext uri="{FF2B5EF4-FFF2-40B4-BE49-F238E27FC236}">
                    <a16:creationId xmlns:a16="http://schemas.microsoft.com/office/drawing/2014/main" id="{E796CF2F-42E4-4341-8A76-95C58593F851}"/>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07" name="Freeform: Shape 506">
                <a:extLst>
                  <a:ext uri="{FF2B5EF4-FFF2-40B4-BE49-F238E27FC236}">
                    <a16:creationId xmlns:a16="http://schemas.microsoft.com/office/drawing/2014/main" id="{A8031C83-2E71-4A69-BE0D-E493D4E8EC4C}"/>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08" name="Freeform: Shape 507">
                <a:extLst>
                  <a:ext uri="{FF2B5EF4-FFF2-40B4-BE49-F238E27FC236}">
                    <a16:creationId xmlns:a16="http://schemas.microsoft.com/office/drawing/2014/main" id="{06882C9B-7AF1-439B-B74C-3B02EFF90843}"/>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09" name="Freeform: Shape 508">
                <a:extLst>
                  <a:ext uri="{FF2B5EF4-FFF2-40B4-BE49-F238E27FC236}">
                    <a16:creationId xmlns:a16="http://schemas.microsoft.com/office/drawing/2014/main" id="{678FF45F-E217-4E22-9282-590C0124691D}"/>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209984535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3" r:id="rId12"/>
    <p:sldLayoutId id="2147483990" r:id="rId13"/>
  </p:sldLayoutIdLst>
  <p:hf sldNum="0" hdr="0" dt="0"/>
  <p:txStyles>
    <p:titleStyle>
      <a:lvl1pPr algn="l" defTabSz="121908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353450" indent="-353450" algn="l" defTabSz="1219080" rtl="0" eaLnBrk="1" latinLnBrk="0" hangingPunct="1">
        <a:lnSpc>
          <a:spcPct val="95000"/>
        </a:lnSpc>
        <a:spcBef>
          <a:spcPts val="0"/>
        </a:spcBef>
        <a:spcAft>
          <a:spcPts val="1200"/>
        </a:spcAft>
        <a:buClr>
          <a:schemeClr val="accent2"/>
        </a:buClr>
        <a:buFont typeface="Wingdings" panose="05000000000000000000" pitchFamily="2" charset="2"/>
        <a:buChar char="§"/>
        <a:defRPr sz="2000" kern="1200">
          <a:solidFill>
            <a:schemeClr val="bg1"/>
          </a:solidFill>
          <a:latin typeface="+mn-lt"/>
          <a:ea typeface="+mn-ea"/>
          <a:cs typeface="+mn-cs"/>
        </a:defRPr>
      </a:lvl1pPr>
      <a:lvl2pPr marL="719595" indent="-366150" algn="l" defTabSz="1219080" rtl="0" eaLnBrk="1" latinLnBrk="0" hangingPunct="1">
        <a:lnSpc>
          <a:spcPct val="95000"/>
        </a:lnSpc>
        <a:spcBef>
          <a:spcPts val="0"/>
        </a:spcBef>
        <a:spcAft>
          <a:spcPts val="1200"/>
        </a:spcAft>
        <a:buClr>
          <a:schemeClr val="accent2"/>
        </a:buClr>
        <a:buFont typeface="Arial" panose="020B0604020202020204" pitchFamily="34" charset="0"/>
        <a:buChar char="‒"/>
        <a:defRPr sz="2000" kern="1200">
          <a:solidFill>
            <a:schemeClr val="bg1"/>
          </a:solidFill>
          <a:latin typeface="+mn-lt"/>
          <a:ea typeface="+mn-ea"/>
          <a:cs typeface="+mn-cs"/>
        </a:defRPr>
      </a:lvl2pPr>
      <a:lvl3pPr marL="950288" indent="-230696"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3pPr>
      <a:lvl4pPr marL="1193681" indent="-243393" algn="l" defTabSz="1219080" rtl="0" eaLnBrk="1" latinLnBrk="0" hangingPunct="1">
        <a:lnSpc>
          <a:spcPct val="95000"/>
        </a:lnSpc>
        <a:spcBef>
          <a:spcPts val="0"/>
        </a:spcBef>
        <a:spcAft>
          <a:spcPts val="800"/>
        </a:spcAft>
        <a:buClr>
          <a:schemeClr val="accent2"/>
        </a:buClr>
        <a:buFont typeface="Arial" panose="020B0604020202020204" pitchFamily="34" charset="0"/>
        <a:buChar char="‒"/>
        <a:defRPr sz="1800" kern="1200">
          <a:solidFill>
            <a:schemeClr val="bg1"/>
          </a:solidFill>
          <a:latin typeface="+mn-lt"/>
          <a:ea typeface="+mn-ea"/>
          <a:cs typeface="+mn-cs"/>
        </a:defRPr>
      </a:lvl4pPr>
      <a:lvl5pPr marL="1439189" indent="-245509"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5pPr>
      <a:lvl6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6pPr>
      <a:lvl7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7pPr>
      <a:lvl8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8pPr>
      <a:lvl9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1443">
          <p15:clr>
            <a:srgbClr val="F26B43"/>
          </p15:clr>
        </p15:guide>
        <p15:guide id="4" orient="horz" pos="3876">
          <p15:clr>
            <a:srgbClr val="F26B43"/>
          </p15:clr>
        </p15:guide>
        <p15:guide id="5" orient="horz" pos="4064">
          <p15:clr>
            <a:srgbClr val="F26B43"/>
          </p15:clr>
        </p15:guide>
        <p15:guide id="6" pos="7384">
          <p15:clr>
            <a:srgbClr val="F26B43"/>
          </p15:clr>
        </p15:guide>
        <p15:guide id="7" pos="6240">
          <p15:clr>
            <a:srgbClr val="F26B43"/>
          </p15:clr>
        </p15:guide>
        <p15:guide id="8" pos="296">
          <p15:clr>
            <a:srgbClr val="F26B43"/>
          </p15:clr>
        </p15:guide>
        <p15:guide id="9" orient="horz" pos="3576">
          <p15:clr>
            <a:srgbClr val="F26B43"/>
          </p15:clr>
        </p15:guide>
        <p15:guide id="10" orient="horz" pos="935">
          <p15:clr>
            <a:srgbClr val="F26B43"/>
          </p15:clr>
        </p15:guide>
        <p15:guide id="11" orient="horz" pos="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375" y="476672"/>
            <a:ext cx="11242724" cy="648072"/>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79376" y="1481837"/>
            <a:ext cx="11242725" cy="41950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927648" y="6162290"/>
            <a:ext cx="1632181" cy="290903"/>
          </a:xfrm>
          <a:prstGeom prst="rect">
            <a:avLst/>
          </a:prstGeom>
        </p:spPr>
        <p:txBody>
          <a:bodyPr vert="horz" lIns="0" tIns="0" rIns="0" bIns="0" rtlCol="0" anchor="b" anchorCtr="0"/>
          <a:lstStyle>
            <a:lvl1pPr algn="l">
              <a:defRPr sz="1067">
                <a:solidFill>
                  <a:schemeClr val="bg1"/>
                </a:solidFill>
                <a:latin typeface="Arial" panose="020B0604020202020204" pitchFamily="34" charset="0"/>
                <a:cs typeface="Arial" panose="020B0604020202020204" pitchFamily="34" charset="0"/>
              </a:defRPr>
            </a:lvl1pPr>
          </a:lstStyle>
          <a:p>
            <a:fld id="{12B1B4AF-21E3-4ECA-B342-73DBC88C8637}" type="datetime1">
              <a:rPr lang="en-GB" smtClean="0"/>
              <a:pPr/>
              <a:t>07/05/2019</a:t>
            </a:fld>
            <a:endParaRPr lang="en-GB" dirty="0"/>
          </a:p>
        </p:txBody>
      </p:sp>
      <p:sp>
        <p:nvSpPr>
          <p:cNvPr id="6" name="Slide Number Placeholder 5"/>
          <p:cNvSpPr>
            <a:spLocks noGrp="1"/>
          </p:cNvSpPr>
          <p:nvPr>
            <p:ph type="sldNum" sz="quarter" idx="4"/>
          </p:nvPr>
        </p:nvSpPr>
        <p:spPr>
          <a:xfrm>
            <a:off x="5866184" y="6153154"/>
            <a:ext cx="459632" cy="290903"/>
          </a:xfrm>
          <a:prstGeom prst="rect">
            <a:avLst/>
          </a:prstGeom>
        </p:spPr>
        <p:txBody>
          <a:bodyPr vert="horz" lIns="0" tIns="0" rIns="0" bIns="0" rtlCol="0" anchor="b" anchorCtr="0"/>
          <a:lstStyle>
            <a:lvl1pPr algn="ctr">
              <a:defRPr sz="1067">
                <a:solidFill>
                  <a:schemeClr val="bg1"/>
                </a:solidFill>
                <a:latin typeface="Arial" panose="020B0604020202020204" pitchFamily="34" charset="0"/>
                <a:cs typeface="Arial" panose="020B0604020202020204" pitchFamily="34" charset="0"/>
              </a:defRPr>
            </a:lvl1pPr>
          </a:lstStyle>
          <a:p>
            <a:fld id="{EB85B6A0-9B80-4880-B7B6-C57A2B42DEC5}" type="slidenum">
              <a:rPr lang="en-GB" smtClean="0"/>
              <a:pPr/>
              <a:t>‹#›</a:t>
            </a:fld>
            <a:endParaRPr lang="en-GB" dirty="0"/>
          </a:p>
        </p:txBody>
      </p:sp>
      <p:pic>
        <p:nvPicPr>
          <p:cNvPr id="15" name="Picture 14"/>
          <p:cNvPicPr>
            <a:picLocks noChangeAspect="1"/>
          </p:cNvPicPr>
          <p:nvPr userDrawn="1"/>
        </p:nvPicPr>
        <p:blipFill>
          <a:blip r:embed="rId14" cstate="email">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a:off x="480016" y="6064601"/>
            <a:ext cx="989624" cy="385441"/>
          </a:xfrm>
          <a:prstGeom prst="rect">
            <a:avLst/>
          </a:prstGeom>
        </p:spPr>
      </p:pic>
      <p:grpSp>
        <p:nvGrpSpPr>
          <p:cNvPr id="498" name="Group 497">
            <a:extLst>
              <a:ext uri="{FF2B5EF4-FFF2-40B4-BE49-F238E27FC236}">
                <a16:creationId xmlns:a16="http://schemas.microsoft.com/office/drawing/2014/main" id="{DBD668B4-40CF-45E7-A131-4D7F7ACA8F3F}"/>
              </a:ext>
            </a:extLst>
          </p:cNvPr>
          <p:cNvGrpSpPr>
            <a:grpSpLocks noChangeAspect="1"/>
          </p:cNvGrpSpPr>
          <p:nvPr userDrawn="1"/>
        </p:nvGrpSpPr>
        <p:grpSpPr>
          <a:xfrm>
            <a:off x="11026226" y="5740519"/>
            <a:ext cx="707410" cy="770400"/>
            <a:chOff x="4835470" y="2060543"/>
            <a:chExt cx="2515207" cy="2739168"/>
          </a:xfrm>
        </p:grpSpPr>
        <p:grpSp>
          <p:nvGrpSpPr>
            <p:cNvPr id="499" name="Group 498">
              <a:extLst>
                <a:ext uri="{FF2B5EF4-FFF2-40B4-BE49-F238E27FC236}">
                  <a16:creationId xmlns:a16="http://schemas.microsoft.com/office/drawing/2014/main" id="{1F7CEF8C-248F-4861-8912-BDC676C30797}"/>
                </a:ext>
              </a:extLst>
            </p:cNvPr>
            <p:cNvGrpSpPr/>
            <p:nvPr/>
          </p:nvGrpSpPr>
          <p:grpSpPr>
            <a:xfrm>
              <a:off x="5345938" y="3795650"/>
              <a:ext cx="1308482" cy="296445"/>
              <a:chOff x="4009453" y="2846737"/>
              <a:chExt cx="981361" cy="222334"/>
            </a:xfrm>
            <a:solidFill>
              <a:schemeClr val="bg1"/>
            </a:solidFill>
          </p:grpSpPr>
          <p:sp>
            <p:nvSpPr>
              <p:cNvPr id="653" name="Freeform: Shape 652">
                <a:extLst>
                  <a:ext uri="{FF2B5EF4-FFF2-40B4-BE49-F238E27FC236}">
                    <a16:creationId xmlns:a16="http://schemas.microsoft.com/office/drawing/2014/main" id="{FC1339AB-EE4F-434D-8B2B-C5B6E6644451}"/>
                  </a:ext>
                </a:extLst>
              </p:cNvPr>
              <p:cNvSpPr/>
              <p:nvPr/>
            </p:nvSpPr>
            <p:spPr>
              <a:xfrm>
                <a:off x="4009453" y="2846832"/>
                <a:ext cx="133350" cy="180975"/>
              </a:xfrm>
              <a:custGeom>
                <a:avLst/>
                <a:gdLst>
                  <a:gd name="connsiteX0" fmla="*/ 133350 w 133350"/>
                  <a:gd name="connsiteY0" fmla="*/ 7144 h 180975"/>
                  <a:gd name="connsiteX1" fmla="*/ 133350 w 133350"/>
                  <a:gd name="connsiteY1" fmla="*/ 41053 h 180975"/>
                  <a:gd name="connsiteX2" fmla="*/ 90488 w 133350"/>
                  <a:gd name="connsiteY2" fmla="*/ 41053 h 180975"/>
                  <a:gd name="connsiteX3" fmla="*/ 90488 w 133350"/>
                  <a:gd name="connsiteY3" fmla="*/ 178499 h 180975"/>
                  <a:gd name="connsiteX4" fmla="*/ 49816 w 133350"/>
                  <a:gd name="connsiteY4" fmla="*/ 178499 h 180975"/>
                  <a:gd name="connsiteX5" fmla="*/ 49816 w 133350"/>
                  <a:gd name="connsiteY5" fmla="*/ 41053 h 180975"/>
                  <a:gd name="connsiteX6" fmla="*/ 7144 w 133350"/>
                  <a:gd name="connsiteY6" fmla="*/ 41053 h 180975"/>
                  <a:gd name="connsiteX7" fmla="*/ 7144 w 133350"/>
                  <a:gd name="connsiteY7"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7144"/>
                    </a:moveTo>
                    <a:lnTo>
                      <a:pt x="133350" y="41053"/>
                    </a:lnTo>
                    <a:lnTo>
                      <a:pt x="90488" y="41053"/>
                    </a:lnTo>
                    <a:lnTo>
                      <a:pt x="90488" y="178499"/>
                    </a:lnTo>
                    <a:lnTo>
                      <a:pt x="49816" y="178499"/>
                    </a:lnTo>
                    <a:lnTo>
                      <a:pt x="49816" y="41053"/>
                    </a:lnTo>
                    <a:lnTo>
                      <a:pt x="7144" y="41053"/>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4" name="Freeform: Shape 653">
                <a:extLst>
                  <a:ext uri="{FF2B5EF4-FFF2-40B4-BE49-F238E27FC236}">
                    <a16:creationId xmlns:a16="http://schemas.microsoft.com/office/drawing/2014/main" id="{676D0BDA-906F-4A19-9C9E-FA7C078DB7AC}"/>
                  </a:ext>
                </a:extLst>
              </p:cNvPr>
              <p:cNvSpPr/>
              <p:nvPr/>
            </p:nvSpPr>
            <p:spPr>
              <a:xfrm>
                <a:off x="4127978" y="2888670"/>
                <a:ext cx="133350" cy="142875"/>
              </a:xfrm>
              <a:custGeom>
                <a:avLst/>
                <a:gdLst>
                  <a:gd name="connsiteX0" fmla="*/ 67022 w 133350"/>
                  <a:gd name="connsiteY0" fmla="*/ 7215 h 142875"/>
                  <a:gd name="connsiteX1" fmla="*/ 112266 w 133350"/>
                  <a:gd name="connsiteY1" fmla="*/ 26265 h 142875"/>
                  <a:gd name="connsiteX2" fmla="*/ 128458 w 133350"/>
                  <a:gd name="connsiteY2" fmla="*/ 73890 h 142875"/>
                  <a:gd name="connsiteX3" fmla="*/ 111599 w 133350"/>
                  <a:gd name="connsiteY3" fmla="*/ 120753 h 142875"/>
                  <a:gd name="connsiteX4" fmla="*/ 66736 w 133350"/>
                  <a:gd name="connsiteY4" fmla="*/ 139803 h 142875"/>
                  <a:gd name="connsiteX5" fmla="*/ 23397 w 133350"/>
                  <a:gd name="connsiteY5" fmla="*/ 121039 h 142875"/>
                  <a:gd name="connsiteX6" fmla="*/ 7205 w 133350"/>
                  <a:gd name="connsiteY6" fmla="*/ 73414 h 142875"/>
                  <a:gd name="connsiteX7" fmla="*/ 14539 w 133350"/>
                  <a:gd name="connsiteY7" fmla="*/ 39029 h 142875"/>
                  <a:gd name="connsiteX8" fmla="*/ 34637 w 133350"/>
                  <a:gd name="connsiteY8" fmla="*/ 16264 h 142875"/>
                  <a:gd name="connsiteX9" fmla="*/ 67022 w 133350"/>
                  <a:gd name="connsiteY9" fmla="*/ 7215 h 142875"/>
                  <a:gd name="connsiteX10" fmla="*/ 67975 w 133350"/>
                  <a:gd name="connsiteY10" fmla="*/ 31695 h 142875"/>
                  <a:gd name="connsiteX11" fmla="*/ 51973 w 133350"/>
                  <a:gd name="connsiteY11" fmla="*/ 39981 h 142875"/>
                  <a:gd name="connsiteX12" fmla="*/ 46639 w 133350"/>
                  <a:gd name="connsiteY12" fmla="*/ 72652 h 142875"/>
                  <a:gd name="connsiteX13" fmla="*/ 51782 w 133350"/>
                  <a:gd name="connsiteY13" fmla="*/ 104942 h 142875"/>
                  <a:gd name="connsiteX14" fmla="*/ 67784 w 133350"/>
                  <a:gd name="connsiteY14" fmla="*/ 114467 h 142875"/>
                  <a:gd name="connsiteX15" fmla="*/ 83119 w 133350"/>
                  <a:gd name="connsiteY15" fmla="*/ 106085 h 142875"/>
                  <a:gd name="connsiteX16" fmla="*/ 89025 w 133350"/>
                  <a:gd name="connsiteY16" fmla="*/ 74271 h 142875"/>
                  <a:gd name="connsiteX17" fmla="*/ 83881 w 133350"/>
                  <a:gd name="connsiteY17" fmla="*/ 40362 h 142875"/>
                  <a:gd name="connsiteX18" fmla="*/ 67975 w 133350"/>
                  <a:gd name="connsiteY18" fmla="*/ 3169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22" y="7215"/>
                    </a:moveTo>
                    <a:cubicBezTo>
                      <a:pt x="84216" y="6351"/>
                      <a:pt x="100868" y="13363"/>
                      <a:pt x="112266" y="26265"/>
                    </a:cubicBezTo>
                    <a:cubicBezTo>
                      <a:pt x="123305" y="39626"/>
                      <a:pt x="129066" y="56569"/>
                      <a:pt x="128458" y="73890"/>
                    </a:cubicBezTo>
                    <a:cubicBezTo>
                      <a:pt x="129014" y="91089"/>
                      <a:pt x="122984" y="107851"/>
                      <a:pt x="111599" y="120753"/>
                    </a:cubicBezTo>
                    <a:cubicBezTo>
                      <a:pt x="100238" y="133481"/>
                      <a:pt x="83784" y="140468"/>
                      <a:pt x="66736" y="139803"/>
                    </a:cubicBezTo>
                    <a:cubicBezTo>
                      <a:pt x="50199" y="140404"/>
                      <a:pt x="34275" y="133510"/>
                      <a:pt x="23397" y="121039"/>
                    </a:cubicBezTo>
                    <a:cubicBezTo>
                      <a:pt x="12254" y="107737"/>
                      <a:pt x="6479" y="90752"/>
                      <a:pt x="7205" y="73414"/>
                    </a:cubicBezTo>
                    <a:cubicBezTo>
                      <a:pt x="6826" y="61527"/>
                      <a:pt x="9342" y="49726"/>
                      <a:pt x="14539" y="39029"/>
                    </a:cubicBezTo>
                    <a:cubicBezTo>
                      <a:pt x="19214" y="29869"/>
                      <a:pt x="26127" y="22039"/>
                      <a:pt x="34637" y="16264"/>
                    </a:cubicBezTo>
                    <a:cubicBezTo>
                      <a:pt x="44260" y="10024"/>
                      <a:pt x="55558" y="6868"/>
                      <a:pt x="67022" y="7215"/>
                    </a:cubicBezTo>
                    <a:close/>
                    <a:moveTo>
                      <a:pt x="67975" y="31695"/>
                    </a:moveTo>
                    <a:cubicBezTo>
                      <a:pt x="61538" y="31376"/>
                      <a:pt x="55427" y="34541"/>
                      <a:pt x="51973" y="39981"/>
                    </a:cubicBezTo>
                    <a:cubicBezTo>
                      <a:pt x="47453" y="50243"/>
                      <a:pt x="45617" y="61486"/>
                      <a:pt x="46639" y="72652"/>
                    </a:cubicBezTo>
                    <a:cubicBezTo>
                      <a:pt x="45934" y="83663"/>
                      <a:pt x="47691" y="94694"/>
                      <a:pt x="51782" y="104942"/>
                    </a:cubicBezTo>
                    <a:cubicBezTo>
                      <a:pt x="54720" y="111042"/>
                      <a:pt x="61022" y="114793"/>
                      <a:pt x="67784" y="114467"/>
                    </a:cubicBezTo>
                    <a:cubicBezTo>
                      <a:pt x="73995" y="114490"/>
                      <a:pt x="79785" y="111325"/>
                      <a:pt x="83119" y="106085"/>
                    </a:cubicBezTo>
                    <a:cubicBezTo>
                      <a:pt x="88021" y="96240"/>
                      <a:pt x="90066" y="85219"/>
                      <a:pt x="89025" y="74271"/>
                    </a:cubicBezTo>
                    <a:cubicBezTo>
                      <a:pt x="89933" y="62723"/>
                      <a:pt x="88173" y="51121"/>
                      <a:pt x="83881" y="40362"/>
                    </a:cubicBezTo>
                    <a:cubicBezTo>
                      <a:pt x="80663" y="34679"/>
                      <a:pt x="74495" y="31318"/>
                      <a:pt x="67975" y="3169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5" name="Freeform: Shape 654">
                <a:extLst>
                  <a:ext uri="{FF2B5EF4-FFF2-40B4-BE49-F238E27FC236}">
                    <a16:creationId xmlns:a16="http://schemas.microsoft.com/office/drawing/2014/main" id="{837D9FC0-7E90-423E-9E47-AC9C256B8CBE}"/>
                  </a:ext>
                </a:extLst>
              </p:cNvPr>
              <p:cNvSpPr/>
              <p:nvPr/>
            </p:nvSpPr>
            <p:spPr>
              <a:xfrm>
                <a:off x="4259008" y="2869046"/>
                <a:ext cx="152400" cy="200025"/>
              </a:xfrm>
              <a:custGeom>
                <a:avLst/>
                <a:gdLst>
                  <a:gd name="connsiteX0" fmla="*/ 146209 w 152400"/>
                  <a:gd name="connsiteY0" fmla="*/ 32365 h 200025"/>
                  <a:gd name="connsiteX1" fmla="*/ 136684 w 152400"/>
                  <a:gd name="connsiteY1" fmla="*/ 31126 h 200025"/>
                  <a:gd name="connsiteX2" fmla="*/ 122110 w 152400"/>
                  <a:gd name="connsiteY2" fmla="*/ 42175 h 200025"/>
                  <a:gd name="connsiteX3" fmla="*/ 132302 w 152400"/>
                  <a:gd name="connsiteY3" fmla="*/ 66274 h 200025"/>
                  <a:gd name="connsiteX4" fmla="*/ 117252 w 152400"/>
                  <a:gd name="connsiteY4" fmla="*/ 94849 h 200025"/>
                  <a:gd name="connsiteX5" fmla="*/ 74009 w 152400"/>
                  <a:gd name="connsiteY5" fmla="*/ 105516 h 200025"/>
                  <a:gd name="connsiteX6" fmla="*/ 54387 w 152400"/>
                  <a:gd name="connsiteY6" fmla="*/ 103611 h 200025"/>
                  <a:gd name="connsiteX7" fmla="*/ 48006 w 152400"/>
                  <a:gd name="connsiteY7" fmla="*/ 113136 h 200025"/>
                  <a:gd name="connsiteX8" fmla="*/ 53435 w 152400"/>
                  <a:gd name="connsiteY8" fmla="*/ 121804 h 200025"/>
                  <a:gd name="connsiteX9" fmla="*/ 79438 w 152400"/>
                  <a:gd name="connsiteY9" fmla="*/ 124947 h 200025"/>
                  <a:gd name="connsiteX10" fmla="*/ 119729 w 152400"/>
                  <a:gd name="connsiteY10" fmla="*/ 128662 h 200025"/>
                  <a:gd name="connsiteX11" fmla="*/ 138303 w 152400"/>
                  <a:gd name="connsiteY11" fmla="*/ 138949 h 200025"/>
                  <a:gd name="connsiteX12" fmla="*/ 145827 w 152400"/>
                  <a:gd name="connsiteY12" fmla="*/ 159237 h 200025"/>
                  <a:gd name="connsiteX13" fmla="*/ 129730 w 152400"/>
                  <a:gd name="connsiteY13" fmla="*/ 188765 h 200025"/>
                  <a:gd name="connsiteX14" fmla="*/ 72580 w 152400"/>
                  <a:gd name="connsiteY14" fmla="*/ 200862 h 200025"/>
                  <a:gd name="connsiteX15" fmla="*/ 20574 w 152400"/>
                  <a:gd name="connsiteY15" fmla="*/ 192480 h 200025"/>
                  <a:gd name="connsiteX16" fmla="*/ 7144 w 152400"/>
                  <a:gd name="connsiteY16" fmla="*/ 171334 h 200025"/>
                  <a:gd name="connsiteX17" fmla="*/ 28860 w 152400"/>
                  <a:gd name="connsiteY17" fmla="*/ 148379 h 200025"/>
                  <a:gd name="connsiteX18" fmla="*/ 12859 w 152400"/>
                  <a:gd name="connsiteY18" fmla="*/ 125805 h 200025"/>
                  <a:gd name="connsiteX19" fmla="*/ 38195 w 152400"/>
                  <a:gd name="connsiteY19" fmla="*/ 97230 h 200025"/>
                  <a:gd name="connsiteX20" fmla="*/ 15716 w 152400"/>
                  <a:gd name="connsiteY20" fmla="*/ 66274 h 200025"/>
                  <a:gd name="connsiteX21" fmla="*/ 31242 w 152400"/>
                  <a:gd name="connsiteY21" fmla="*/ 37699 h 200025"/>
                  <a:gd name="connsiteX22" fmla="*/ 74105 w 152400"/>
                  <a:gd name="connsiteY22" fmla="*/ 26649 h 200025"/>
                  <a:gd name="connsiteX23" fmla="*/ 107633 w 152400"/>
                  <a:gd name="connsiteY23" fmla="*/ 32174 h 200025"/>
                  <a:gd name="connsiteX24" fmla="*/ 114015 w 152400"/>
                  <a:gd name="connsiteY24" fmla="*/ 14458 h 200025"/>
                  <a:gd name="connsiteX25" fmla="*/ 136113 w 152400"/>
                  <a:gd name="connsiteY25" fmla="*/ 7409 h 200025"/>
                  <a:gd name="connsiteX26" fmla="*/ 146685 w 152400"/>
                  <a:gd name="connsiteY26" fmla="*/ 8457 h 200025"/>
                  <a:gd name="connsiteX27" fmla="*/ 48387 w 152400"/>
                  <a:gd name="connsiteY27" fmla="*/ 155427 h 200025"/>
                  <a:gd name="connsiteX28" fmla="*/ 42672 w 152400"/>
                  <a:gd name="connsiteY28" fmla="*/ 158475 h 200025"/>
                  <a:gd name="connsiteX29" fmla="*/ 39244 w 152400"/>
                  <a:gd name="connsiteY29" fmla="*/ 165715 h 200025"/>
                  <a:gd name="connsiteX30" fmla="*/ 50102 w 152400"/>
                  <a:gd name="connsiteY30" fmla="*/ 176383 h 200025"/>
                  <a:gd name="connsiteX31" fmla="*/ 75724 w 152400"/>
                  <a:gd name="connsiteY31" fmla="*/ 178573 h 200025"/>
                  <a:gd name="connsiteX32" fmla="*/ 102680 w 152400"/>
                  <a:gd name="connsiteY32" fmla="*/ 175621 h 200025"/>
                  <a:gd name="connsiteX33" fmla="*/ 110394 w 152400"/>
                  <a:gd name="connsiteY33" fmla="*/ 166096 h 200025"/>
                  <a:gd name="connsiteX34" fmla="*/ 103917 w 152400"/>
                  <a:gd name="connsiteY34" fmla="*/ 158571 h 200025"/>
                  <a:gd name="connsiteX35" fmla="*/ 69532 w 152400"/>
                  <a:gd name="connsiteY35" fmla="*/ 155904 h 200025"/>
                  <a:gd name="connsiteX36" fmla="*/ 61913 w 152400"/>
                  <a:gd name="connsiteY36" fmla="*/ 155904 h 200025"/>
                  <a:gd name="connsiteX37" fmla="*/ 52388 w 152400"/>
                  <a:gd name="connsiteY37" fmla="*/ 155904 h 200025"/>
                  <a:gd name="connsiteX38" fmla="*/ 48387 w 152400"/>
                  <a:gd name="connsiteY38" fmla="*/ 155428 h 200025"/>
                  <a:gd name="connsiteX39" fmla="*/ 73343 w 152400"/>
                  <a:gd name="connsiteY39" fmla="*/ 47033 h 200025"/>
                  <a:gd name="connsiteX40" fmla="*/ 58198 w 152400"/>
                  <a:gd name="connsiteY40" fmla="*/ 52272 h 200025"/>
                  <a:gd name="connsiteX41" fmla="*/ 52768 w 152400"/>
                  <a:gd name="connsiteY41" fmla="*/ 66083 h 200025"/>
                  <a:gd name="connsiteX42" fmla="*/ 73437 w 152400"/>
                  <a:gd name="connsiteY42" fmla="*/ 85133 h 200025"/>
                  <a:gd name="connsiteX43" fmla="*/ 89154 w 152400"/>
                  <a:gd name="connsiteY43" fmla="*/ 79513 h 200025"/>
                  <a:gd name="connsiteX44" fmla="*/ 94869 w 152400"/>
                  <a:gd name="connsiteY44" fmla="*/ 65893 h 200025"/>
                  <a:gd name="connsiteX45" fmla="*/ 89439 w 152400"/>
                  <a:gd name="connsiteY45" fmla="*/ 52558 h 200025"/>
                  <a:gd name="connsiteX46" fmla="*/ 73342 w 152400"/>
                  <a:gd name="connsiteY46" fmla="*/ 4703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6209" y="32365"/>
                    </a:moveTo>
                    <a:cubicBezTo>
                      <a:pt x="143083" y="31632"/>
                      <a:pt x="139892" y="31217"/>
                      <a:pt x="136684" y="31126"/>
                    </a:cubicBezTo>
                    <a:cubicBezTo>
                      <a:pt x="129626" y="30220"/>
                      <a:pt x="123143" y="35135"/>
                      <a:pt x="122110" y="42175"/>
                    </a:cubicBezTo>
                    <a:cubicBezTo>
                      <a:pt x="128568" y="48539"/>
                      <a:pt x="132234" y="57207"/>
                      <a:pt x="132302" y="66274"/>
                    </a:cubicBezTo>
                    <a:cubicBezTo>
                      <a:pt x="132505" y="77746"/>
                      <a:pt x="126828" y="88526"/>
                      <a:pt x="117252" y="94849"/>
                    </a:cubicBezTo>
                    <a:cubicBezTo>
                      <a:pt x="104263" y="102732"/>
                      <a:pt x="89174" y="106454"/>
                      <a:pt x="74009" y="105516"/>
                    </a:cubicBezTo>
                    <a:cubicBezTo>
                      <a:pt x="67423" y="105510"/>
                      <a:pt x="60852" y="104872"/>
                      <a:pt x="54387" y="103611"/>
                    </a:cubicBezTo>
                    <a:cubicBezTo>
                      <a:pt x="50665" y="105365"/>
                      <a:pt x="48211" y="109027"/>
                      <a:pt x="48006" y="113136"/>
                    </a:cubicBezTo>
                    <a:cubicBezTo>
                      <a:pt x="47639" y="116923"/>
                      <a:pt x="49868" y="120482"/>
                      <a:pt x="53435" y="121804"/>
                    </a:cubicBezTo>
                    <a:cubicBezTo>
                      <a:pt x="61942" y="123910"/>
                      <a:pt x="70675" y="124966"/>
                      <a:pt x="79438" y="124947"/>
                    </a:cubicBezTo>
                    <a:cubicBezTo>
                      <a:pt x="92929" y="125404"/>
                      <a:pt x="106382" y="126644"/>
                      <a:pt x="119729" y="128662"/>
                    </a:cubicBezTo>
                    <a:cubicBezTo>
                      <a:pt x="126873" y="129982"/>
                      <a:pt x="133394" y="133593"/>
                      <a:pt x="138303" y="138949"/>
                    </a:cubicBezTo>
                    <a:cubicBezTo>
                      <a:pt x="143373" y="144464"/>
                      <a:pt x="146076" y="151750"/>
                      <a:pt x="145827" y="159237"/>
                    </a:cubicBezTo>
                    <a:cubicBezTo>
                      <a:pt x="145720" y="171148"/>
                      <a:pt x="139683" y="182222"/>
                      <a:pt x="129730" y="188765"/>
                    </a:cubicBezTo>
                    <a:cubicBezTo>
                      <a:pt x="118999" y="196893"/>
                      <a:pt x="99949" y="200925"/>
                      <a:pt x="72580" y="200862"/>
                    </a:cubicBezTo>
                    <a:cubicBezTo>
                      <a:pt x="46863" y="200862"/>
                      <a:pt x="29527" y="198004"/>
                      <a:pt x="20574" y="192480"/>
                    </a:cubicBezTo>
                    <a:cubicBezTo>
                      <a:pt x="12571" y="188413"/>
                      <a:pt x="7422" y="180307"/>
                      <a:pt x="7144" y="171334"/>
                    </a:cubicBezTo>
                    <a:cubicBezTo>
                      <a:pt x="7144" y="159999"/>
                      <a:pt x="14383" y="152284"/>
                      <a:pt x="28860" y="148379"/>
                    </a:cubicBezTo>
                    <a:cubicBezTo>
                      <a:pt x="19428" y="144814"/>
                      <a:pt x="13099" y="135886"/>
                      <a:pt x="12859" y="125805"/>
                    </a:cubicBezTo>
                    <a:cubicBezTo>
                      <a:pt x="12859" y="113708"/>
                      <a:pt x="21241" y="104183"/>
                      <a:pt x="38195" y="97230"/>
                    </a:cubicBezTo>
                    <a:cubicBezTo>
                      <a:pt x="24661" y="93045"/>
                      <a:pt x="15507" y="80438"/>
                      <a:pt x="15716" y="66274"/>
                    </a:cubicBezTo>
                    <a:cubicBezTo>
                      <a:pt x="15653" y="54717"/>
                      <a:pt x="21512" y="43934"/>
                      <a:pt x="31242" y="37699"/>
                    </a:cubicBezTo>
                    <a:cubicBezTo>
                      <a:pt x="44036" y="29654"/>
                      <a:pt x="59017" y="25793"/>
                      <a:pt x="74105" y="26649"/>
                    </a:cubicBezTo>
                    <a:cubicBezTo>
                      <a:pt x="85507" y="26654"/>
                      <a:pt x="96832" y="28520"/>
                      <a:pt x="107633" y="32174"/>
                    </a:cubicBezTo>
                    <a:cubicBezTo>
                      <a:pt x="108080" y="25792"/>
                      <a:pt x="110289" y="19659"/>
                      <a:pt x="114015" y="14458"/>
                    </a:cubicBezTo>
                    <a:cubicBezTo>
                      <a:pt x="119920" y="8860"/>
                      <a:pt x="128057" y="6265"/>
                      <a:pt x="136113" y="7409"/>
                    </a:cubicBezTo>
                    <a:cubicBezTo>
                      <a:pt x="139663" y="7409"/>
                      <a:pt x="143204" y="7760"/>
                      <a:pt x="146685" y="8457"/>
                    </a:cubicBezTo>
                    <a:close/>
                    <a:moveTo>
                      <a:pt x="48387" y="155427"/>
                    </a:moveTo>
                    <a:cubicBezTo>
                      <a:pt x="46184" y="155745"/>
                      <a:pt x="44162" y="156823"/>
                      <a:pt x="42672" y="158475"/>
                    </a:cubicBezTo>
                    <a:cubicBezTo>
                      <a:pt x="40521" y="160267"/>
                      <a:pt x="39267" y="162915"/>
                      <a:pt x="39244" y="165715"/>
                    </a:cubicBezTo>
                    <a:cubicBezTo>
                      <a:pt x="39243" y="171430"/>
                      <a:pt x="42863" y="175240"/>
                      <a:pt x="50102" y="176383"/>
                    </a:cubicBezTo>
                    <a:cubicBezTo>
                      <a:pt x="58553" y="177925"/>
                      <a:pt x="67133" y="178659"/>
                      <a:pt x="75724" y="178573"/>
                    </a:cubicBezTo>
                    <a:cubicBezTo>
                      <a:pt x="84810" y="179064"/>
                      <a:pt x="93915" y="178066"/>
                      <a:pt x="102680" y="175621"/>
                    </a:cubicBezTo>
                    <a:cubicBezTo>
                      <a:pt x="107823" y="173716"/>
                      <a:pt x="110394" y="170667"/>
                      <a:pt x="110394" y="166096"/>
                    </a:cubicBezTo>
                    <a:cubicBezTo>
                      <a:pt x="110394" y="161524"/>
                      <a:pt x="108299" y="160285"/>
                      <a:pt x="103917" y="158571"/>
                    </a:cubicBezTo>
                    <a:cubicBezTo>
                      <a:pt x="92636" y="156082"/>
                      <a:pt x="81062" y="155184"/>
                      <a:pt x="69532" y="155904"/>
                    </a:cubicBezTo>
                    <a:lnTo>
                      <a:pt x="61913" y="155904"/>
                    </a:lnTo>
                    <a:cubicBezTo>
                      <a:pt x="58742" y="156133"/>
                      <a:pt x="55558" y="156133"/>
                      <a:pt x="52388" y="155904"/>
                    </a:cubicBezTo>
                    <a:cubicBezTo>
                      <a:pt x="51066" y="155657"/>
                      <a:pt x="49730" y="155498"/>
                      <a:pt x="48387" y="155428"/>
                    </a:cubicBezTo>
                    <a:close/>
                    <a:moveTo>
                      <a:pt x="73343" y="47033"/>
                    </a:moveTo>
                    <a:cubicBezTo>
                      <a:pt x="67803" y="46725"/>
                      <a:pt x="62363" y="48606"/>
                      <a:pt x="58198" y="52272"/>
                    </a:cubicBezTo>
                    <a:cubicBezTo>
                      <a:pt x="54527" y="55908"/>
                      <a:pt x="52557" y="60921"/>
                      <a:pt x="52768" y="66083"/>
                    </a:cubicBezTo>
                    <a:cubicBezTo>
                      <a:pt x="52768" y="78942"/>
                      <a:pt x="59627" y="85133"/>
                      <a:pt x="73437" y="85133"/>
                    </a:cubicBezTo>
                    <a:cubicBezTo>
                      <a:pt x="79225" y="85494"/>
                      <a:pt x="84907" y="83462"/>
                      <a:pt x="89154" y="79513"/>
                    </a:cubicBezTo>
                    <a:cubicBezTo>
                      <a:pt x="92879" y="75972"/>
                      <a:pt x="94952" y="71032"/>
                      <a:pt x="94869" y="65893"/>
                    </a:cubicBezTo>
                    <a:cubicBezTo>
                      <a:pt x="94873" y="60909"/>
                      <a:pt x="92924" y="56121"/>
                      <a:pt x="89439" y="52558"/>
                    </a:cubicBezTo>
                    <a:cubicBezTo>
                      <a:pt x="85097" y="48522"/>
                      <a:pt x="79247" y="46515"/>
                      <a:pt x="73342" y="4703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6" name="Freeform: Shape 655">
                <a:extLst>
                  <a:ext uri="{FF2B5EF4-FFF2-40B4-BE49-F238E27FC236}">
                    <a16:creationId xmlns:a16="http://schemas.microsoft.com/office/drawing/2014/main" id="{7D8F1D2C-2C5B-4C6F-B77C-C32FBC9002C4}"/>
                  </a:ext>
                </a:extLst>
              </p:cNvPr>
              <p:cNvSpPr/>
              <p:nvPr/>
            </p:nvSpPr>
            <p:spPr>
              <a:xfrm>
                <a:off x="4403045" y="2888733"/>
                <a:ext cx="133350" cy="142875"/>
              </a:xfrm>
              <a:custGeom>
                <a:avLst/>
                <a:gdLst>
                  <a:gd name="connsiteX0" fmla="*/ 128283 w 133350"/>
                  <a:gd name="connsiteY0" fmla="*/ 79543 h 142875"/>
                  <a:gd name="connsiteX1" fmla="*/ 46654 w 133350"/>
                  <a:gd name="connsiteY1" fmla="*/ 79543 h 142875"/>
                  <a:gd name="connsiteX2" fmla="*/ 46654 w 133350"/>
                  <a:gd name="connsiteY2" fmla="*/ 85448 h 142875"/>
                  <a:gd name="connsiteX3" fmla="*/ 53893 w 133350"/>
                  <a:gd name="connsiteY3" fmla="*/ 105832 h 142875"/>
                  <a:gd name="connsiteX4" fmla="*/ 71133 w 133350"/>
                  <a:gd name="connsiteY4" fmla="*/ 112785 h 142875"/>
                  <a:gd name="connsiteX5" fmla="*/ 93608 w 133350"/>
                  <a:gd name="connsiteY5" fmla="*/ 92855 h 142875"/>
                  <a:gd name="connsiteX6" fmla="*/ 93612 w 133350"/>
                  <a:gd name="connsiteY6" fmla="*/ 92783 h 142875"/>
                  <a:gd name="connsiteX7" fmla="*/ 127521 w 133350"/>
                  <a:gd name="connsiteY7" fmla="*/ 95354 h 142875"/>
                  <a:gd name="connsiteX8" fmla="*/ 69895 w 133350"/>
                  <a:gd name="connsiteY8" fmla="*/ 139265 h 142875"/>
                  <a:gd name="connsiteX9" fmla="*/ 37700 w 133350"/>
                  <a:gd name="connsiteY9" fmla="*/ 131645 h 142875"/>
                  <a:gd name="connsiteX10" fmla="*/ 15793 w 133350"/>
                  <a:gd name="connsiteY10" fmla="*/ 109547 h 142875"/>
                  <a:gd name="connsiteX11" fmla="*/ 7220 w 133350"/>
                  <a:gd name="connsiteY11" fmla="*/ 74590 h 142875"/>
                  <a:gd name="connsiteX12" fmla="*/ 24460 w 133350"/>
                  <a:gd name="connsiteY12" fmla="*/ 25727 h 142875"/>
                  <a:gd name="connsiteX13" fmla="*/ 110794 w 133350"/>
                  <a:gd name="connsiteY13" fmla="*/ 24337 h 142875"/>
                  <a:gd name="connsiteX14" fmla="*/ 110852 w 133350"/>
                  <a:gd name="connsiteY14" fmla="*/ 24393 h 142875"/>
                  <a:gd name="connsiteX15" fmla="*/ 128283 w 133350"/>
                  <a:gd name="connsiteY15" fmla="*/ 79543 h 142875"/>
                  <a:gd name="connsiteX16" fmla="*/ 46559 w 133350"/>
                  <a:gd name="connsiteY16" fmla="*/ 57731 h 142875"/>
                  <a:gd name="connsiteX17" fmla="*/ 91612 w 133350"/>
                  <a:gd name="connsiteY17" fmla="*/ 57731 h 142875"/>
                  <a:gd name="connsiteX18" fmla="*/ 70181 w 133350"/>
                  <a:gd name="connsiteY18" fmla="*/ 31632 h 142875"/>
                  <a:gd name="connsiteX19" fmla="*/ 46559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83" y="79543"/>
                    </a:moveTo>
                    <a:lnTo>
                      <a:pt x="46654" y="79543"/>
                    </a:lnTo>
                    <a:cubicBezTo>
                      <a:pt x="46654" y="81734"/>
                      <a:pt x="46654" y="83734"/>
                      <a:pt x="46654" y="85448"/>
                    </a:cubicBezTo>
                    <a:cubicBezTo>
                      <a:pt x="46091" y="92959"/>
                      <a:pt x="48719" y="100359"/>
                      <a:pt x="53893" y="105832"/>
                    </a:cubicBezTo>
                    <a:cubicBezTo>
                      <a:pt x="58460" y="110390"/>
                      <a:pt x="64682" y="112899"/>
                      <a:pt x="71133" y="112785"/>
                    </a:cubicBezTo>
                    <a:cubicBezTo>
                      <a:pt x="82843" y="113488"/>
                      <a:pt x="92905" y="104565"/>
                      <a:pt x="93608" y="92855"/>
                    </a:cubicBezTo>
                    <a:cubicBezTo>
                      <a:pt x="93609" y="92831"/>
                      <a:pt x="93611" y="92807"/>
                      <a:pt x="93612" y="92783"/>
                    </a:cubicBezTo>
                    <a:lnTo>
                      <a:pt x="127521" y="95354"/>
                    </a:lnTo>
                    <a:cubicBezTo>
                      <a:pt x="118060" y="124565"/>
                      <a:pt x="98851" y="139201"/>
                      <a:pt x="69895" y="139265"/>
                    </a:cubicBezTo>
                    <a:cubicBezTo>
                      <a:pt x="58679" y="139608"/>
                      <a:pt x="47572" y="136979"/>
                      <a:pt x="37700" y="131645"/>
                    </a:cubicBezTo>
                    <a:cubicBezTo>
                      <a:pt x="28567" y="126351"/>
                      <a:pt x="21007" y="118725"/>
                      <a:pt x="15793" y="109547"/>
                    </a:cubicBezTo>
                    <a:cubicBezTo>
                      <a:pt x="9834" y="98881"/>
                      <a:pt x="6872" y="86802"/>
                      <a:pt x="7220" y="74590"/>
                    </a:cubicBezTo>
                    <a:cubicBezTo>
                      <a:pt x="6376" y="56677"/>
                      <a:pt x="12563" y="39144"/>
                      <a:pt x="24460" y="25727"/>
                    </a:cubicBezTo>
                    <a:cubicBezTo>
                      <a:pt x="47917" y="1503"/>
                      <a:pt x="86570" y="881"/>
                      <a:pt x="110794" y="24337"/>
                    </a:cubicBezTo>
                    <a:cubicBezTo>
                      <a:pt x="110814" y="24356"/>
                      <a:pt x="110833" y="24374"/>
                      <a:pt x="110852" y="24393"/>
                    </a:cubicBezTo>
                    <a:cubicBezTo>
                      <a:pt x="122473" y="35887"/>
                      <a:pt x="128283" y="54270"/>
                      <a:pt x="128283" y="79543"/>
                    </a:cubicBezTo>
                    <a:close/>
                    <a:moveTo>
                      <a:pt x="46559" y="57731"/>
                    </a:moveTo>
                    <a:lnTo>
                      <a:pt x="91612" y="57731"/>
                    </a:lnTo>
                    <a:cubicBezTo>
                      <a:pt x="90469" y="40395"/>
                      <a:pt x="83325" y="31632"/>
                      <a:pt x="70181" y="31632"/>
                    </a:cubicBezTo>
                    <a:cubicBezTo>
                      <a:pt x="57036" y="31632"/>
                      <a:pt x="48273" y="40395"/>
                      <a:pt x="46559"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7" name="Freeform: Shape 656">
                <a:extLst>
                  <a:ext uri="{FF2B5EF4-FFF2-40B4-BE49-F238E27FC236}">
                    <a16:creationId xmlns:a16="http://schemas.microsoft.com/office/drawing/2014/main" id="{6B04C6F0-84DC-4C46-98F4-30BC8D720560}"/>
                  </a:ext>
                </a:extLst>
              </p:cNvPr>
              <p:cNvSpPr/>
              <p:nvPr/>
            </p:nvSpPr>
            <p:spPr>
              <a:xfrm>
                <a:off x="4533042" y="2851785"/>
                <a:ext cx="95250" cy="180975"/>
              </a:xfrm>
              <a:custGeom>
                <a:avLst/>
                <a:gdLst>
                  <a:gd name="connsiteX0" fmla="*/ 64389 w 95250"/>
                  <a:gd name="connsiteY0" fmla="*/ 75914 h 180975"/>
                  <a:gd name="connsiteX1" fmla="*/ 64389 w 95250"/>
                  <a:gd name="connsiteY1" fmla="*/ 129349 h 180975"/>
                  <a:gd name="connsiteX2" fmla="*/ 67342 w 95250"/>
                  <a:gd name="connsiteY2" fmla="*/ 142780 h 180975"/>
                  <a:gd name="connsiteX3" fmla="*/ 81534 w 95250"/>
                  <a:gd name="connsiteY3" fmla="*/ 146113 h 180975"/>
                  <a:gd name="connsiteX4" fmla="*/ 93345 w 95250"/>
                  <a:gd name="connsiteY4" fmla="*/ 146113 h 180975"/>
                  <a:gd name="connsiteX5" fmla="*/ 93345 w 95250"/>
                  <a:gd name="connsiteY5" fmla="*/ 173831 h 180975"/>
                  <a:gd name="connsiteX6" fmla="*/ 69914 w 95250"/>
                  <a:gd name="connsiteY6" fmla="*/ 176594 h 180975"/>
                  <a:gd name="connsiteX7" fmla="*/ 36767 w 95250"/>
                  <a:gd name="connsiteY7" fmla="*/ 167640 h 180975"/>
                  <a:gd name="connsiteX8" fmla="*/ 27242 w 95250"/>
                  <a:gd name="connsiteY8" fmla="*/ 135159 h 180975"/>
                  <a:gd name="connsiteX9" fmla="*/ 27242 w 95250"/>
                  <a:gd name="connsiteY9" fmla="*/ 76200 h 180975"/>
                  <a:gd name="connsiteX10" fmla="*/ 7144 w 95250"/>
                  <a:gd name="connsiteY10" fmla="*/ 76200 h 180975"/>
                  <a:gd name="connsiteX11" fmla="*/ 7144 w 95250"/>
                  <a:gd name="connsiteY11" fmla="*/ 47053 h 180975"/>
                  <a:gd name="connsiteX12" fmla="*/ 28861 w 95250"/>
                  <a:gd name="connsiteY12" fmla="*/ 47053 h 180975"/>
                  <a:gd name="connsiteX13" fmla="*/ 31909 w 95250"/>
                  <a:gd name="connsiteY13" fmla="*/ 9620 h 180975"/>
                  <a:gd name="connsiteX14" fmla="*/ 64199 w 95250"/>
                  <a:gd name="connsiteY14" fmla="*/ 7144 h 180975"/>
                  <a:gd name="connsiteX15" fmla="*/ 64199 w 95250"/>
                  <a:gd name="connsiteY15" fmla="*/ 47053 h 180975"/>
                  <a:gd name="connsiteX16" fmla="*/ 91440 w 95250"/>
                  <a:gd name="connsiteY16" fmla="*/ 47053 h 180975"/>
                  <a:gd name="connsiteX17" fmla="*/ 91440 w 95250"/>
                  <a:gd name="connsiteY17" fmla="*/ 7620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80975">
                    <a:moveTo>
                      <a:pt x="64389" y="75914"/>
                    </a:moveTo>
                    <a:lnTo>
                      <a:pt x="64389" y="129349"/>
                    </a:lnTo>
                    <a:cubicBezTo>
                      <a:pt x="63872" y="134029"/>
                      <a:pt x="64909" y="138749"/>
                      <a:pt x="67342" y="142780"/>
                    </a:cubicBezTo>
                    <a:cubicBezTo>
                      <a:pt x="71503" y="145594"/>
                      <a:pt x="76555" y="146781"/>
                      <a:pt x="81534" y="146113"/>
                    </a:cubicBezTo>
                    <a:cubicBezTo>
                      <a:pt x="84868" y="146113"/>
                      <a:pt x="88868" y="146113"/>
                      <a:pt x="93345" y="146113"/>
                    </a:cubicBezTo>
                    <a:lnTo>
                      <a:pt x="93345" y="173831"/>
                    </a:lnTo>
                    <a:cubicBezTo>
                      <a:pt x="85619" y="175360"/>
                      <a:pt x="77784" y="176283"/>
                      <a:pt x="69914" y="176594"/>
                    </a:cubicBezTo>
                    <a:cubicBezTo>
                      <a:pt x="58142" y="177753"/>
                      <a:pt x="46354" y="174568"/>
                      <a:pt x="36767" y="167640"/>
                    </a:cubicBezTo>
                    <a:cubicBezTo>
                      <a:pt x="30195" y="161639"/>
                      <a:pt x="27242" y="150876"/>
                      <a:pt x="27242" y="135159"/>
                    </a:cubicBezTo>
                    <a:lnTo>
                      <a:pt x="27242" y="76200"/>
                    </a:lnTo>
                    <a:lnTo>
                      <a:pt x="7144" y="76200"/>
                    </a:lnTo>
                    <a:lnTo>
                      <a:pt x="7144" y="47053"/>
                    </a:lnTo>
                    <a:lnTo>
                      <a:pt x="28861" y="47053"/>
                    </a:lnTo>
                    <a:lnTo>
                      <a:pt x="31909" y="9620"/>
                    </a:lnTo>
                    <a:lnTo>
                      <a:pt x="64199" y="7144"/>
                    </a:lnTo>
                    <a:lnTo>
                      <a:pt x="64199" y="47053"/>
                    </a:lnTo>
                    <a:lnTo>
                      <a:pt x="91440" y="47053"/>
                    </a:lnTo>
                    <a:lnTo>
                      <a:pt x="91440" y="7620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8" name="Freeform: Shape 657">
                <a:extLst>
                  <a:ext uri="{FF2B5EF4-FFF2-40B4-BE49-F238E27FC236}">
                    <a16:creationId xmlns:a16="http://schemas.microsoft.com/office/drawing/2014/main" id="{1FC72FE6-2A01-47F1-9596-38526AAC4E7C}"/>
                  </a:ext>
                </a:extLst>
              </p:cNvPr>
              <p:cNvSpPr/>
              <p:nvPr/>
            </p:nvSpPr>
            <p:spPr>
              <a:xfrm>
                <a:off x="4640484" y="2846737"/>
                <a:ext cx="114300" cy="180975"/>
              </a:xfrm>
              <a:custGeom>
                <a:avLst/>
                <a:gdLst>
                  <a:gd name="connsiteX0" fmla="*/ 42958 w 114300"/>
                  <a:gd name="connsiteY0" fmla="*/ 7239 h 180975"/>
                  <a:gd name="connsiteX1" fmla="*/ 42958 w 114300"/>
                  <a:gd name="connsiteY1" fmla="*/ 69056 h 180975"/>
                  <a:gd name="connsiteX2" fmla="*/ 77248 w 114300"/>
                  <a:gd name="connsiteY2" fmla="*/ 49149 h 180975"/>
                  <a:gd name="connsiteX3" fmla="*/ 99155 w 114300"/>
                  <a:gd name="connsiteY3" fmla="*/ 54769 h 180975"/>
                  <a:gd name="connsiteX4" fmla="*/ 112014 w 114300"/>
                  <a:gd name="connsiteY4" fmla="*/ 69152 h 180975"/>
                  <a:gd name="connsiteX5" fmla="*/ 115633 w 114300"/>
                  <a:gd name="connsiteY5" fmla="*/ 94869 h 180975"/>
                  <a:gd name="connsiteX6" fmla="*/ 115634 w 114300"/>
                  <a:gd name="connsiteY6" fmla="*/ 178594 h 180975"/>
                  <a:gd name="connsiteX7" fmla="*/ 78295 w 114300"/>
                  <a:gd name="connsiteY7" fmla="*/ 178594 h 180975"/>
                  <a:gd name="connsiteX8" fmla="*/ 78295 w 114300"/>
                  <a:gd name="connsiteY8" fmla="*/ 107061 h 180975"/>
                  <a:gd name="connsiteX9" fmla="*/ 77248 w 114300"/>
                  <a:gd name="connsiteY9" fmla="*/ 89440 h 180975"/>
                  <a:gd name="connsiteX10" fmla="*/ 72676 w 114300"/>
                  <a:gd name="connsiteY10" fmla="*/ 81534 h 180975"/>
                  <a:gd name="connsiteX11" fmla="*/ 63722 w 114300"/>
                  <a:gd name="connsiteY11" fmla="*/ 78296 h 180975"/>
                  <a:gd name="connsiteX12" fmla="*/ 49816 w 114300"/>
                  <a:gd name="connsiteY12" fmla="*/ 83725 h 180975"/>
                  <a:gd name="connsiteX13" fmla="*/ 42958 w 114300"/>
                  <a:gd name="connsiteY13" fmla="*/ 107061 h 180975"/>
                  <a:gd name="connsiteX14" fmla="*/ 42958 w 114300"/>
                  <a:gd name="connsiteY14" fmla="*/ 178594 h 180975"/>
                  <a:gd name="connsiteX15" fmla="*/ 7144 w 114300"/>
                  <a:gd name="connsiteY15" fmla="*/ 178594 h 180975"/>
                  <a:gd name="connsiteX16" fmla="*/ 7144 w 114300"/>
                  <a:gd name="connsiteY16"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42958" y="7239"/>
                    </a:moveTo>
                    <a:lnTo>
                      <a:pt x="42958" y="69056"/>
                    </a:lnTo>
                    <a:cubicBezTo>
                      <a:pt x="49298" y="56085"/>
                      <a:pt x="62840" y="48223"/>
                      <a:pt x="77248" y="49149"/>
                    </a:cubicBezTo>
                    <a:cubicBezTo>
                      <a:pt x="84931" y="48939"/>
                      <a:pt x="92521" y="50886"/>
                      <a:pt x="99155" y="54769"/>
                    </a:cubicBezTo>
                    <a:cubicBezTo>
                      <a:pt x="104881" y="58050"/>
                      <a:pt x="109392" y="63095"/>
                      <a:pt x="112014" y="69152"/>
                    </a:cubicBezTo>
                    <a:cubicBezTo>
                      <a:pt x="114840" y="77417"/>
                      <a:pt x="116069" y="86145"/>
                      <a:pt x="115633" y="94869"/>
                    </a:cubicBezTo>
                    <a:lnTo>
                      <a:pt x="115634" y="178594"/>
                    </a:lnTo>
                    <a:lnTo>
                      <a:pt x="78295" y="178594"/>
                    </a:lnTo>
                    <a:lnTo>
                      <a:pt x="78295" y="107061"/>
                    </a:lnTo>
                    <a:cubicBezTo>
                      <a:pt x="78459" y="101168"/>
                      <a:pt x="78108" y="95272"/>
                      <a:pt x="77248" y="89440"/>
                    </a:cubicBezTo>
                    <a:cubicBezTo>
                      <a:pt x="76636" y="86373"/>
                      <a:pt x="75029" y="83593"/>
                      <a:pt x="72676" y="81534"/>
                    </a:cubicBezTo>
                    <a:cubicBezTo>
                      <a:pt x="70226" y="79331"/>
                      <a:pt x="67015" y="78170"/>
                      <a:pt x="63722" y="78296"/>
                    </a:cubicBezTo>
                    <a:cubicBezTo>
                      <a:pt x="58605" y="78476"/>
                      <a:pt x="53701" y="80390"/>
                      <a:pt x="49816" y="83725"/>
                    </a:cubicBezTo>
                    <a:cubicBezTo>
                      <a:pt x="44294" y="90163"/>
                      <a:pt x="41797" y="98659"/>
                      <a:pt x="42958" y="107061"/>
                    </a:cubicBezTo>
                    <a:lnTo>
                      <a:pt x="42958" y="178594"/>
                    </a:lnTo>
                    <a:lnTo>
                      <a:pt x="7144" y="178594"/>
                    </a:lnTo>
                    <a:lnTo>
                      <a:pt x="7144" y="7144"/>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9" name="Freeform: Shape 658">
                <a:extLst>
                  <a:ext uri="{FF2B5EF4-FFF2-40B4-BE49-F238E27FC236}">
                    <a16:creationId xmlns:a16="http://schemas.microsoft.com/office/drawing/2014/main" id="{E58D1154-8BCE-482D-B9C7-7961EF2CCBB7}"/>
                  </a:ext>
                </a:extLst>
              </p:cNvPr>
              <p:cNvSpPr/>
              <p:nvPr/>
            </p:nvSpPr>
            <p:spPr>
              <a:xfrm>
                <a:off x="4771099" y="2888733"/>
                <a:ext cx="133350" cy="142875"/>
              </a:xfrm>
              <a:custGeom>
                <a:avLst/>
                <a:gdLst>
                  <a:gd name="connsiteX0" fmla="*/ 128275 w 133350"/>
                  <a:gd name="connsiteY0" fmla="*/ 79543 h 142875"/>
                  <a:gd name="connsiteX1" fmla="*/ 46645 w 133350"/>
                  <a:gd name="connsiteY1" fmla="*/ 79543 h 142875"/>
                  <a:gd name="connsiteX2" fmla="*/ 46645 w 133350"/>
                  <a:gd name="connsiteY2" fmla="*/ 85448 h 142875"/>
                  <a:gd name="connsiteX3" fmla="*/ 53884 w 133350"/>
                  <a:gd name="connsiteY3" fmla="*/ 105832 h 142875"/>
                  <a:gd name="connsiteX4" fmla="*/ 71125 w 133350"/>
                  <a:gd name="connsiteY4" fmla="*/ 112785 h 142875"/>
                  <a:gd name="connsiteX5" fmla="*/ 93599 w 133350"/>
                  <a:gd name="connsiteY5" fmla="*/ 92855 h 142875"/>
                  <a:gd name="connsiteX6" fmla="*/ 93603 w 133350"/>
                  <a:gd name="connsiteY6" fmla="*/ 92783 h 142875"/>
                  <a:gd name="connsiteX7" fmla="*/ 127512 w 133350"/>
                  <a:gd name="connsiteY7" fmla="*/ 95354 h 142875"/>
                  <a:gd name="connsiteX8" fmla="*/ 69886 w 133350"/>
                  <a:gd name="connsiteY8" fmla="*/ 139265 h 142875"/>
                  <a:gd name="connsiteX9" fmla="*/ 37692 w 133350"/>
                  <a:gd name="connsiteY9" fmla="*/ 131645 h 142875"/>
                  <a:gd name="connsiteX10" fmla="*/ 15784 w 133350"/>
                  <a:gd name="connsiteY10" fmla="*/ 109547 h 142875"/>
                  <a:gd name="connsiteX11" fmla="*/ 7212 w 133350"/>
                  <a:gd name="connsiteY11" fmla="*/ 74590 h 142875"/>
                  <a:gd name="connsiteX12" fmla="*/ 24452 w 133350"/>
                  <a:gd name="connsiteY12" fmla="*/ 25727 h 142875"/>
                  <a:gd name="connsiteX13" fmla="*/ 110786 w 133350"/>
                  <a:gd name="connsiteY13" fmla="*/ 24337 h 142875"/>
                  <a:gd name="connsiteX14" fmla="*/ 110844 w 133350"/>
                  <a:gd name="connsiteY14" fmla="*/ 24393 h 142875"/>
                  <a:gd name="connsiteX15" fmla="*/ 128275 w 133350"/>
                  <a:gd name="connsiteY15" fmla="*/ 79543 h 142875"/>
                  <a:gd name="connsiteX16" fmla="*/ 46550 w 133350"/>
                  <a:gd name="connsiteY16" fmla="*/ 57731 h 142875"/>
                  <a:gd name="connsiteX17" fmla="*/ 91604 w 133350"/>
                  <a:gd name="connsiteY17" fmla="*/ 57731 h 142875"/>
                  <a:gd name="connsiteX18" fmla="*/ 70172 w 133350"/>
                  <a:gd name="connsiteY18" fmla="*/ 31632 h 142875"/>
                  <a:gd name="connsiteX19" fmla="*/ 46550 w 133350"/>
                  <a:gd name="connsiteY19" fmla="*/ 5773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350" h="142875">
                    <a:moveTo>
                      <a:pt x="128275" y="79543"/>
                    </a:moveTo>
                    <a:lnTo>
                      <a:pt x="46645" y="79543"/>
                    </a:lnTo>
                    <a:cubicBezTo>
                      <a:pt x="46645" y="81734"/>
                      <a:pt x="46645" y="83734"/>
                      <a:pt x="46645" y="85448"/>
                    </a:cubicBezTo>
                    <a:cubicBezTo>
                      <a:pt x="46083" y="92959"/>
                      <a:pt x="48711" y="100359"/>
                      <a:pt x="53884" y="105832"/>
                    </a:cubicBezTo>
                    <a:cubicBezTo>
                      <a:pt x="58452" y="110390"/>
                      <a:pt x="64673" y="112899"/>
                      <a:pt x="71125" y="112785"/>
                    </a:cubicBezTo>
                    <a:cubicBezTo>
                      <a:pt x="82834" y="113488"/>
                      <a:pt x="92897" y="104565"/>
                      <a:pt x="93599" y="92855"/>
                    </a:cubicBezTo>
                    <a:cubicBezTo>
                      <a:pt x="93601" y="92831"/>
                      <a:pt x="93602" y="92807"/>
                      <a:pt x="93603" y="92783"/>
                    </a:cubicBezTo>
                    <a:lnTo>
                      <a:pt x="127512" y="95354"/>
                    </a:lnTo>
                    <a:cubicBezTo>
                      <a:pt x="118051" y="124565"/>
                      <a:pt x="98843" y="139201"/>
                      <a:pt x="69886" y="139265"/>
                    </a:cubicBezTo>
                    <a:cubicBezTo>
                      <a:pt x="58672" y="139595"/>
                      <a:pt x="47568" y="136966"/>
                      <a:pt x="37692" y="131645"/>
                    </a:cubicBezTo>
                    <a:cubicBezTo>
                      <a:pt x="28579" y="126326"/>
                      <a:pt x="21024" y="118706"/>
                      <a:pt x="15784" y="109547"/>
                    </a:cubicBezTo>
                    <a:cubicBezTo>
                      <a:pt x="9826" y="98881"/>
                      <a:pt x="6864" y="86802"/>
                      <a:pt x="7212" y="74590"/>
                    </a:cubicBezTo>
                    <a:cubicBezTo>
                      <a:pt x="6419" y="56685"/>
                      <a:pt x="12598" y="39170"/>
                      <a:pt x="24452" y="25727"/>
                    </a:cubicBezTo>
                    <a:cubicBezTo>
                      <a:pt x="47909" y="1503"/>
                      <a:pt x="86561" y="881"/>
                      <a:pt x="110786" y="24337"/>
                    </a:cubicBezTo>
                    <a:cubicBezTo>
                      <a:pt x="110805" y="24356"/>
                      <a:pt x="110824" y="24374"/>
                      <a:pt x="110844" y="24393"/>
                    </a:cubicBezTo>
                    <a:cubicBezTo>
                      <a:pt x="122528" y="35887"/>
                      <a:pt x="128338" y="54270"/>
                      <a:pt x="128275" y="79543"/>
                    </a:cubicBezTo>
                    <a:close/>
                    <a:moveTo>
                      <a:pt x="46550" y="57731"/>
                    </a:moveTo>
                    <a:lnTo>
                      <a:pt x="91604" y="57731"/>
                    </a:lnTo>
                    <a:cubicBezTo>
                      <a:pt x="90461" y="40395"/>
                      <a:pt x="83317" y="31632"/>
                      <a:pt x="70172" y="31632"/>
                    </a:cubicBezTo>
                    <a:cubicBezTo>
                      <a:pt x="57028" y="31632"/>
                      <a:pt x="47979" y="40395"/>
                      <a:pt x="46550" y="5773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60" name="Freeform: Shape 659">
                <a:extLst>
                  <a:ext uri="{FF2B5EF4-FFF2-40B4-BE49-F238E27FC236}">
                    <a16:creationId xmlns:a16="http://schemas.microsoft.com/office/drawing/2014/main" id="{6847E219-5F8D-4AA1-8C03-98E89084C67B}"/>
                  </a:ext>
                </a:extLst>
              </p:cNvPr>
              <p:cNvSpPr/>
              <p:nvPr/>
            </p:nvSpPr>
            <p:spPr>
              <a:xfrm>
                <a:off x="4914614" y="2888557"/>
                <a:ext cx="76200" cy="142875"/>
              </a:xfrm>
              <a:custGeom>
                <a:avLst/>
                <a:gdLst>
                  <a:gd name="connsiteX0" fmla="*/ 43434 w 76200"/>
                  <a:gd name="connsiteY0" fmla="*/ 136773 h 142875"/>
                  <a:gd name="connsiteX1" fmla="*/ 7144 w 76200"/>
                  <a:gd name="connsiteY1" fmla="*/ 136773 h 142875"/>
                  <a:gd name="connsiteX2" fmla="*/ 7144 w 76200"/>
                  <a:gd name="connsiteY2" fmla="*/ 9995 h 142875"/>
                  <a:gd name="connsiteX3" fmla="*/ 41434 w 76200"/>
                  <a:gd name="connsiteY3" fmla="*/ 9995 h 142875"/>
                  <a:gd name="connsiteX4" fmla="*/ 41434 w 76200"/>
                  <a:gd name="connsiteY4" fmla="*/ 33617 h 142875"/>
                  <a:gd name="connsiteX5" fmla="*/ 68770 w 76200"/>
                  <a:gd name="connsiteY5" fmla="*/ 7233 h 142875"/>
                  <a:gd name="connsiteX6" fmla="*/ 75533 w 76200"/>
                  <a:gd name="connsiteY6" fmla="*/ 7233 h 142875"/>
                  <a:gd name="connsiteX7" fmla="*/ 75533 w 76200"/>
                  <a:gd name="connsiteY7" fmla="*/ 44952 h 142875"/>
                  <a:gd name="connsiteX8" fmla="*/ 57817 w 76200"/>
                  <a:gd name="connsiteY8" fmla="*/ 48476 h 142875"/>
                  <a:gd name="connsiteX9" fmla="*/ 47434 w 76200"/>
                  <a:gd name="connsiteY9" fmla="*/ 61145 h 142875"/>
                  <a:gd name="connsiteX10" fmla="*/ 43434 w 76200"/>
                  <a:gd name="connsiteY10" fmla="*/ 857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773"/>
                    </a:moveTo>
                    <a:lnTo>
                      <a:pt x="7144" y="136773"/>
                    </a:lnTo>
                    <a:lnTo>
                      <a:pt x="7144" y="9995"/>
                    </a:lnTo>
                    <a:lnTo>
                      <a:pt x="41434" y="9995"/>
                    </a:lnTo>
                    <a:lnTo>
                      <a:pt x="41434" y="33617"/>
                    </a:lnTo>
                    <a:cubicBezTo>
                      <a:pt x="46672" y="15996"/>
                      <a:pt x="55816" y="7233"/>
                      <a:pt x="68770" y="7233"/>
                    </a:cubicBezTo>
                    <a:cubicBezTo>
                      <a:pt x="71023" y="7114"/>
                      <a:pt x="73280" y="7114"/>
                      <a:pt x="75533" y="7233"/>
                    </a:cubicBezTo>
                    <a:lnTo>
                      <a:pt x="75533" y="44952"/>
                    </a:lnTo>
                    <a:cubicBezTo>
                      <a:pt x="69428" y="44659"/>
                      <a:pt x="63345" y="45869"/>
                      <a:pt x="57817" y="48476"/>
                    </a:cubicBezTo>
                    <a:cubicBezTo>
                      <a:pt x="53049" y="51433"/>
                      <a:pt x="49398" y="55889"/>
                      <a:pt x="47434" y="61145"/>
                    </a:cubicBezTo>
                    <a:cubicBezTo>
                      <a:pt x="44453" y="68981"/>
                      <a:pt x="43092" y="77341"/>
                      <a:pt x="43434" y="857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0" name="Group 499">
              <a:extLst>
                <a:ext uri="{FF2B5EF4-FFF2-40B4-BE49-F238E27FC236}">
                  <a16:creationId xmlns:a16="http://schemas.microsoft.com/office/drawing/2014/main" id="{55F162FF-4F44-4FC0-BB21-A46315C199FD}"/>
                </a:ext>
              </a:extLst>
            </p:cNvPr>
            <p:cNvGrpSpPr/>
            <p:nvPr/>
          </p:nvGrpSpPr>
          <p:grpSpPr>
            <a:xfrm>
              <a:off x="5181473" y="2349627"/>
              <a:ext cx="1778000" cy="660400"/>
              <a:chOff x="3886104" y="1762220"/>
              <a:chExt cx="1333500" cy="495300"/>
            </a:xfrm>
          </p:grpSpPr>
          <p:sp>
            <p:nvSpPr>
              <p:cNvPr id="645" name="Freeform: Shape 644">
                <a:extLst>
                  <a:ext uri="{FF2B5EF4-FFF2-40B4-BE49-F238E27FC236}">
                    <a16:creationId xmlns:a16="http://schemas.microsoft.com/office/drawing/2014/main" id="{51B1E401-F8FF-4B32-984D-F6DF6113341C}"/>
                  </a:ext>
                </a:extLst>
              </p:cNvPr>
              <p:cNvSpPr/>
              <p:nvPr/>
            </p:nvSpPr>
            <p:spPr>
              <a:xfrm>
                <a:off x="3886104" y="1762220"/>
                <a:ext cx="1333500" cy="495300"/>
              </a:xfrm>
              <a:custGeom>
                <a:avLst/>
                <a:gdLst>
                  <a:gd name="connsiteX0" fmla="*/ 37624 w 1333500"/>
                  <a:gd name="connsiteY0" fmla="*/ 494443 h 495300"/>
                  <a:gd name="connsiteX1" fmla="*/ 37624 w 1333500"/>
                  <a:gd name="connsiteY1" fmla="*/ 7144 h 495300"/>
                  <a:gd name="connsiteX2" fmla="*/ 1310259 w 1333500"/>
                  <a:gd name="connsiteY2" fmla="*/ 7144 h 495300"/>
                  <a:gd name="connsiteX3" fmla="*/ 1328547 w 1333500"/>
                  <a:gd name="connsiteY3" fmla="*/ 462724 h 495300"/>
                  <a:gd name="connsiteX4" fmla="*/ 7144 w 1333500"/>
                  <a:gd name="connsiteY4" fmla="*/ 494443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495300">
                    <a:moveTo>
                      <a:pt x="37624" y="494443"/>
                    </a:moveTo>
                    <a:cubicBezTo>
                      <a:pt x="37624" y="494443"/>
                      <a:pt x="58864" y="156305"/>
                      <a:pt x="37624" y="7144"/>
                    </a:cubicBezTo>
                    <a:cubicBezTo>
                      <a:pt x="37624" y="7144"/>
                      <a:pt x="1158050" y="22384"/>
                      <a:pt x="1310259" y="7144"/>
                    </a:cubicBezTo>
                    <a:lnTo>
                      <a:pt x="1328547" y="462724"/>
                    </a:lnTo>
                    <a:lnTo>
                      <a:pt x="7144" y="494443"/>
                    </a:lnTo>
                    <a:close/>
                  </a:path>
                </a:pathLst>
              </a:custGeom>
              <a:solidFill>
                <a:srgbClr val="008697"/>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6" name="Freeform: Shape 645">
                <a:extLst>
                  <a:ext uri="{FF2B5EF4-FFF2-40B4-BE49-F238E27FC236}">
                    <a16:creationId xmlns:a16="http://schemas.microsoft.com/office/drawing/2014/main" id="{68017E34-49DA-4B8E-AB1F-C197AFD5CF64}"/>
                  </a:ext>
                </a:extLst>
              </p:cNvPr>
              <p:cNvSpPr/>
              <p:nvPr/>
            </p:nvSpPr>
            <p:spPr>
              <a:xfrm>
                <a:off x="4022026" y="1821466"/>
                <a:ext cx="228600" cy="180975"/>
              </a:xfrm>
              <a:custGeom>
                <a:avLst/>
                <a:gdLst>
                  <a:gd name="connsiteX0" fmla="*/ 228219 w 228600"/>
                  <a:gd name="connsiteY0" fmla="*/ 7144 h 180975"/>
                  <a:gd name="connsiteX1" fmla="*/ 185166 w 228600"/>
                  <a:gd name="connsiteY1" fmla="*/ 178594 h 180975"/>
                  <a:gd name="connsiteX2" fmla="*/ 145732 w 228600"/>
                  <a:gd name="connsiteY2" fmla="*/ 178594 h 180975"/>
                  <a:gd name="connsiteX3" fmla="*/ 117157 w 228600"/>
                  <a:gd name="connsiteY3" fmla="*/ 65246 h 180975"/>
                  <a:gd name="connsiteX4" fmla="*/ 90392 w 228600"/>
                  <a:gd name="connsiteY4" fmla="*/ 178594 h 180975"/>
                  <a:gd name="connsiteX5" fmla="*/ 51245 w 228600"/>
                  <a:gd name="connsiteY5" fmla="*/ 178594 h 180975"/>
                  <a:gd name="connsiteX6" fmla="*/ 7144 w 228600"/>
                  <a:gd name="connsiteY6" fmla="*/ 7144 h 180975"/>
                  <a:gd name="connsiteX7" fmla="*/ 48101 w 228600"/>
                  <a:gd name="connsiteY7" fmla="*/ 7144 h 180975"/>
                  <a:gd name="connsiteX8" fmla="*/ 71723 w 228600"/>
                  <a:gd name="connsiteY8" fmla="*/ 111919 h 180975"/>
                  <a:gd name="connsiteX9" fmla="*/ 73152 w 228600"/>
                  <a:gd name="connsiteY9" fmla="*/ 117443 h 180975"/>
                  <a:gd name="connsiteX10" fmla="*/ 74486 w 228600"/>
                  <a:gd name="connsiteY10" fmla="*/ 122682 h 180975"/>
                  <a:gd name="connsiteX11" fmla="*/ 103061 w 228600"/>
                  <a:gd name="connsiteY11" fmla="*/ 7334 h 180975"/>
                  <a:gd name="connsiteX12" fmla="*/ 139827 w 228600"/>
                  <a:gd name="connsiteY12" fmla="*/ 7334 h 180975"/>
                  <a:gd name="connsiteX13" fmla="*/ 168402 w 228600"/>
                  <a:gd name="connsiteY13" fmla="*/ 122682 h 180975"/>
                  <a:gd name="connsiteX14" fmla="*/ 170974 w 228600"/>
                  <a:gd name="connsiteY14" fmla="*/ 111919 h 180975"/>
                  <a:gd name="connsiteX15" fmla="*/ 195263 w 228600"/>
                  <a:gd name="connsiteY15"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180975">
                    <a:moveTo>
                      <a:pt x="228219" y="7144"/>
                    </a:moveTo>
                    <a:lnTo>
                      <a:pt x="185166" y="178594"/>
                    </a:lnTo>
                    <a:lnTo>
                      <a:pt x="145732" y="178594"/>
                    </a:lnTo>
                    <a:lnTo>
                      <a:pt x="117157" y="65246"/>
                    </a:lnTo>
                    <a:lnTo>
                      <a:pt x="90392" y="178594"/>
                    </a:lnTo>
                    <a:lnTo>
                      <a:pt x="51245" y="178594"/>
                    </a:lnTo>
                    <a:lnTo>
                      <a:pt x="7144" y="7144"/>
                    </a:lnTo>
                    <a:lnTo>
                      <a:pt x="48101" y="7144"/>
                    </a:lnTo>
                    <a:lnTo>
                      <a:pt x="71723" y="111919"/>
                    </a:lnTo>
                    <a:cubicBezTo>
                      <a:pt x="71723" y="112395"/>
                      <a:pt x="72294" y="114205"/>
                      <a:pt x="73152" y="117443"/>
                    </a:cubicBezTo>
                    <a:lnTo>
                      <a:pt x="74486" y="122682"/>
                    </a:lnTo>
                    <a:lnTo>
                      <a:pt x="103061" y="7334"/>
                    </a:lnTo>
                    <a:lnTo>
                      <a:pt x="139827" y="7334"/>
                    </a:lnTo>
                    <a:lnTo>
                      <a:pt x="168402" y="122682"/>
                    </a:lnTo>
                    <a:cubicBezTo>
                      <a:pt x="168973" y="120491"/>
                      <a:pt x="169831" y="116967"/>
                      <a:pt x="170974" y="111919"/>
                    </a:cubicBezTo>
                    <a:lnTo>
                      <a:pt x="195263" y="7144"/>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7" name="Freeform: Shape 646">
                <a:extLst>
                  <a:ext uri="{FF2B5EF4-FFF2-40B4-BE49-F238E27FC236}">
                    <a16:creationId xmlns:a16="http://schemas.microsoft.com/office/drawing/2014/main" id="{A87F2598-E691-48EA-89C6-0CA30BEA8FDB}"/>
                  </a:ext>
                </a:extLst>
              </p:cNvPr>
              <p:cNvSpPr/>
              <p:nvPr/>
            </p:nvSpPr>
            <p:spPr>
              <a:xfrm>
                <a:off x="4245142" y="1863581"/>
                <a:ext cx="133350" cy="142875"/>
              </a:xfrm>
              <a:custGeom>
                <a:avLst/>
                <a:gdLst>
                  <a:gd name="connsiteX0" fmla="*/ 67016 w 133350"/>
                  <a:gd name="connsiteY0" fmla="*/ 7224 h 142875"/>
                  <a:gd name="connsiteX1" fmla="*/ 112260 w 133350"/>
                  <a:gd name="connsiteY1" fmla="*/ 26274 h 142875"/>
                  <a:gd name="connsiteX2" fmla="*/ 128548 w 133350"/>
                  <a:gd name="connsiteY2" fmla="*/ 73899 h 142875"/>
                  <a:gd name="connsiteX3" fmla="*/ 111688 w 133350"/>
                  <a:gd name="connsiteY3" fmla="*/ 120857 h 142875"/>
                  <a:gd name="connsiteX4" fmla="*/ 66825 w 133350"/>
                  <a:gd name="connsiteY4" fmla="*/ 139907 h 142875"/>
                  <a:gd name="connsiteX5" fmla="*/ 23487 w 133350"/>
                  <a:gd name="connsiteY5" fmla="*/ 121334 h 142875"/>
                  <a:gd name="connsiteX6" fmla="*/ 7199 w 133350"/>
                  <a:gd name="connsiteY6" fmla="*/ 73709 h 142875"/>
                  <a:gd name="connsiteX7" fmla="*/ 14533 w 133350"/>
                  <a:gd name="connsiteY7" fmla="*/ 39323 h 142875"/>
                  <a:gd name="connsiteX8" fmla="*/ 34726 w 133350"/>
                  <a:gd name="connsiteY8" fmla="*/ 16559 h 142875"/>
                  <a:gd name="connsiteX9" fmla="*/ 67016 w 133350"/>
                  <a:gd name="connsiteY9" fmla="*/ 7224 h 142875"/>
                  <a:gd name="connsiteX10" fmla="*/ 68064 w 133350"/>
                  <a:gd name="connsiteY10" fmla="*/ 31704 h 142875"/>
                  <a:gd name="connsiteX11" fmla="*/ 52062 w 133350"/>
                  <a:gd name="connsiteY11" fmla="*/ 39895 h 142875"/>
                  <a:gd name="connsiteX12" fmla="*/ 46633 w 133350"/>
                  <a:gd name="connsiteY12" fmla="*/ 72661 h 142875"/>
                  <a:gd name="connsiteX13" fmla="*/ 51776 w 133350"/>
                  <a:gd name="connsiteY13" fmla="*/ 104951 h 142875"/>
                  <a:gd name="connsiteX14" fmla="*/ 67778 w 133350"/>
                  <a:gd name="connsiteY14" fmla="*/ 114476 h 142875"/>
                  <a:gd name="connsiteX15" fmla="*/ 83208 w 133350"/>
                  <a:gd name="connsiteY15" fmla="*/ 106189 h 142875"/>
                  <a:gd name="connsiteX16" fmla="*/ 89114 w 133350"/>
                  <a:gd name="connsiteY16" fmla="*/ 74376 h 142875"/>
                  <a:gd name="connsiteX17" fmla="*/ 83875 w 133350"/>
                  <a:gd name="connsiteY17" fmla="*/ 40467 h 142875"/>
                  <a:gd name="connsiteX18" fmla="*/ 68064 w 133350"/>
                  <a:gd name="connsiteY18" fmla="*/ 3170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 h="142875">
                    <a:moveTo>
                      <a:pt x="67016" y="7224"/>
                    </a:moveTo>
                    <a:cubicBezTo>
                      <a:pt x="84220" y="6303"/>
                      <a:pt x="100896" y="13325"/>
                      <a:pt x="112260" y="26274"/>
                    </a:cubicBezTo>
                    <a:cubicBezTo>
                      <a:pt x="123381" y="39595"/>
                      <a:pt x="129183" y="56558"/>
                      <a:pt x="128548" y="73899"/>
                    </a:cubicBezTo>
                    <a:cubicBezTo>
                      <a:pt x="129099" y="91126"/>
                      <a:pt x="123071" y="107916"/>
                      <a:pt x="111688" y="120857"/>
                    </a:cubicBezTo>
                    <a:cubicBezTo>
                      <a:pt x="100328" y="133585"/>
                      <a:pt x="83874" y="140572"/>
                      <a:pt x="66825" y="139907"/>
                    </a:cubicBezTo>
                    <a:cubicBezTo>
                      <a:pt x="50312" y="140597"/>
                      <a:pt x="34376" y="133768"/>
                      <a:pt x="23487" y="121334"/>
                    </a:cubicBezTo>
                    <a:cubicBezTo>
                      <a:pt x="12317" y="108040"/>
                      <a:pt x="6509" y="91058"/>
                      <a:pt x="7199" y="73709"/>
                    </a:cubicBezTo>
                    <a:cubicBezTo>
                      <a:pt x="6857" y="61825"/>
                      <a:pt x="9373" y="50033"/>
                      <a:pt x="14533" y="39323"/>
                    </a:cubicBezTo>
                    <a:cubicBezTo>
                      <a:pt x="19245" y="30159"/>
                      <a:pt x="26190" y="22330"/>
                      <a:pt x="34726" y="16559"/>
                    </a:cubicBezTo>
                    <a:cubicBezTo>
                      <a:pt x="44277" y="10209"/>
                      <a:pt x="55550" y="6950"/>
                      <a:pt x="67016" y="7224"/>
                    </a:cubicBezTo>
                    <a:close/>
                    <a:moveTo>
                      <a:pt x="68064" y="31704"/>
                    </a:moveTo>
                    <a:cubicBezTo>
                      <a:pt x="61646" y="31365"/>
                      <a:pt x="55540" y="34491"/>
                      <a:pt x="52062" y="39895"/>
                    </a:cubicBezTo>
                    <a:cubicBezTo>
                      <a:pt x="47517" y="50184"/>
                      <a:pt x="45649" y="61456"/>
                      <a:pt x="46633" y="72661"/>
                    </a:cubicBezTo>
                    <a:cubicBezTo>
                      <a:pt x="45928" y="83672"/>
                      <a:pt x="47685" y="94703"/>
                      <a:pt x="51776" y="104951"/>
                    </a:cubicBezTo>
                    <a:cubicBezTo>
                      <a:pt x="54733" y="111033"/>
                      <a:pt x="61022" y="114776"/>
                      <a:pt x="67778" y="114476"/>
                    </a:cubicBezTo>
                    <a:cubicBezTo>
                      <a:pt x="74004" y="114552"/>
                      <a:pt x="79833" y="111422"/>
                      <a:pt x="83208" y="106189"/>
                    </a:cubicBezTo>
                    <a:cubicBezTo>
                      <a:pt x="88053" y="96325"/>
                      <a:pt x="90096" y="85321"/>
                      <a:pt x="89114" y="74376"/>
                    </a:cubicBezTo>
                    <a:cubicBezTo>
                      <a:pt x="90051" y="62818"/>
                      <a:pt x="88257" y="51202"/>
                      <a:pt x="83875" y="40467"/>
                    </a:cubicBezTo>
                    <a:cubicBezTo>
                      <a:pt x="80714" y="34762"/>
                      <a:pt x="74576" y="31360"/>
                      <a:pt x="68064" y="31704"/>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8" name="Freeform: Shape 647">
                <a:extLst>
                  <a:ext uri="{FF2B5EF4-FFF2-40B4-BE49-F238E27FC236}">
                    <a16:creationId xmlns:a16="http://schemas.microsoft.com/office/drawing/2014/main" id="{AC58B2A0-B923-4336-9A27-5235D44094AA}"/>
                  </a:ext>
                </a:extLst>
              </p:cNvPr>
              <p:cNvSpPr/>
              <p:nvPr/>
            </p:nvSpPr>
            <p:spPr>
              <a:xfrm>
                <a:off x="4389119" y="1863477"/>
                <a:ext cx="76200" cy="142875"/>
              </a:xfrm>
              <a:custGeom>
                <a:avLst/>
                <a:gdLst>
                  <a:gd name="connsiteX0" fmla="*/ 43434 w 76200"/>
                  <a:gd name="connsiteY0" fmla="*/ 136583 h 142875"/>
                  <a:gd name="connsiteX1" fmla="*/ 7144 w 76200"/>
                  <a:gd name="connsiteY1" fmla="*/ 136583 h 142875"/>
                  <a:gd name="connsiteX2" fmla="*/ 7144 w 76200"/>
                  <a:gd name="connsiteY2" fmla="*/ 9995 h 142875"/>
                  <a:gd name="connsiteX3" fmla="*/ 41434 w 76200"/>
                  <a:gd name="connsiteY3" fmla="*/ 9995 h 142875"/>
                  <a:gd name="connsiteX4" fmla="*/ 41434 w 76200"/>
                  <a:gd name="connsiteY4" fmla="*/ 33522 h 142875"/>
                  <a:gd name="connsiteX5" fmla="*/ 68771 w 76200"/>
                  <a:gd name="connsiteY5" fmla="*/ 7233 h 142875"/>
                  <a:gd name="connsiteX6" fmla="*/ 75534 w 76200"/>
                  <a:gd name="connsiteY6" fmla="*/ 7233 h 142875"/>
                  <a:gd name="connsiteX7" fmla="*/ 75533 w 76200"/>
                  <a:gd name="connsiteY7" fmla="*/ 44095 h 142875"/>
                  <a:gd name="connsiteX8" fmla="*/ 57817 w 76200"/>
                  <a:gd name="connsiteY8" fmla="*/ 47619 h 142875"/>
                  <a:gd name="connsiteX9" fmla="*/ 47434 w 76200"/>
                  <a:gd name="connsiteY9" fmla="*/ 60287 h 142875"/>
                  <a:gd name="connsiteX10" fmla="*/ 43434 w 76200"/>
                  <a:gd name="connsiteY10" fmla="*/ 8476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142875">
                    <a:moveTo>
                      <a:pt x="43434" y="136583"/>
                    </a:moveTo>
                    <a:lnTo>
                      <a:pt x="7144" y="136583"/>
                    </a:lnTo>
                    <a:lnTo>
                      <a:pt x="7144" y="9995"/>
                    </a:lnTo>
                    <a:lnTo>
                      <a:pt x="41434" y="9995"/>
                    </a:lnTo>
                    <a:lnTo>
                      <a:pt x="41434" y="33522"/>
                    </a:lnTo>
                    <a:cubicBezTo>
                      <a:pt x="46673" y="15996"/>
                      <a:pt x="55816" y="7233"/>
                      <a:pt x="68771" y="7233"/>
                    </a:cubicBezTo>
                    <a:cubicBezTo>
                      <a:pt x="71024" y="7114"/>
                      <a:pt x="73281" y="7114"/>
                      <a:pt x="75534" y="7233"/>
                    </a:cubicBezTo>
                    <a:lnTo>
                      <a:pt x="75533" y="44095"/>
                    </a:lnTo>
                    <a:cubicBezTo>
                      <a:pt x="69425" y="43758"/>
                      <a:pt x="63331" y="44970"/>
                      <a:pt x="57817" y="47619"/>
                    </a:cubicBezTo>
                    <a:cubicBezTo>
                      <a:pt x="53049" y="50576"/>
                      <a:pt x="49398" y="55032"/>
                      <a:pt x="47434" y="60287"/>
                    </a:cubicBezTo>
                    <a:cubicBezTo>
                      <a:pt x="44453" y="68091"/>
                      <a:pt x="43092" y="76420"/>
                      <a:pt x="43434" y="8476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9" name="Freeform: Shape 648">
                <a:extLst>
                  <a:ext uri="{FF2B5EF4-FFF2-40B4-BE49-F238E27FC236}">
                    <a16:creationId xmlns:a16="http://schemas.microsoft.com/office/drawing/2014/main" id="{A7234FB2-5631-40C5-BDA0-BF21246653CC}"/>
                  </a:ext>
                </a:extLst>
              </p:cNvPr>
              <p:cNvSpPr/>
              <p:nvPr/>
            </p:nvSpPr>
            <p:spPr>
              <a:xfrm>
                <a:off x="4475797" y="1821466"/>
                <a:ext cx="133350" cy="180975"/>
              </a:xfrm>
              <a:custGeom>
                <a:avLst/>
                <a:gdLst>
                  <a:gd name="connsiteX0" fmla="*/ 90964 w 133350"/>
                  <a:gd name="connsiteY0" fmla="*/ 94964 h 180975"/>
                  <a:gd name="connsiteX1" fmla="*/ 132207 w 133350"/>
                  <a:gd name="connsiteY1" fmla="*/ 178784 h 180975"/>
                  <a:gd name="connsiteX2" fmla="*/ 90964 w 133350"/>
                  <a:gd name="connsiteY2" fmla="*/ 178784 h 180975"/>
                  <a:gd name="connsiteX3" fmla="*/ 64484 w 133350"/>
                  <a:gd name="connsiteY3" fmla="*/ 121634 h 180975"/>
                  <a:gd name="connsiteX4" fmla="*/ 42481 w 133350"/>
                  <a:gd name="connsiteY4" fmla="*/ 146971 h 180975"/>
                  <a:gd name="connsiteX5" fmla="*/ 42481 w 133350"/>
                  <a:gd name="connsiteY5" fmla="*/ 178594 h 180975"/>
                  <a:gd name="connsiteX6" fmla="*/ 7144 w 133350"/>
                  <a:gd name="connsiteY6" fmla="*/ 178594 h 180975"/>
                  <a:gd name="connsiteX7" fmla="*/ 7144 w 133350"/>
                  <a:gd name="connsiteY7" fmla="*/ 7144 h 180975"/>
                  <a:gd name="connsiteX8" fmla="*/ 42481 w 133350"/>
                  <a:gd name="connsiteY8" fmla="*/ 7144 h 180975"/>
                  <a:gd name="connsiteX9" fmla="*/ 42481 w 133350"/>
                  <a:gd name="connsiteY9" fmla="*/ 109823 h 180975"/>
                  <a:gd name="connsiteX10" fmla="*/ 48006 w 133350"/>
                  <a:gd name="connsiteY10" fmla="*/ 102870 h 180975"/>
                  <a:gd name="connsiteX11" fmla="*/ 53911 w 133350"/>
                  <a:gd name="connsiteY11" fmla="*/ 95250 h 180975"/>
                  <a:gd name="connsiteX12" fmla="*/ 90868 w 133350"/>
                  <a:gd name="connsiteY12" fmla="*/ 51721 h 180975"/>
                  <a:gd name="connsiteX13" fmla="*/ 127349 w 133350"/>
                  <a:gd name="connsiteY13" fmla="*/ 51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80975">
                    <a:moveTo>
                      <a:pt x="90964" y="94964"/>
                    </a:moveTo>
                    <a:lnTo>
                      <a:pt x="132207" y="178784"/>
                    </a:lnTo>
                    <a:lnTo>
                      <a:pt x="90964" y="178784"/>
                    </a:lnTo>
                    <a:lnTo>
                      <a:pt x="64484" y="121634"/>
                    </a:lnTo>
                    <a:lnTo>
                      <a:pt x="42481" y="146971"/>
                    </a:lnTo>
                    <a:lnTo>
                      <a:pt x="42481" y="178594"/>
                    </a:lnTo>
                    <a:lnTo>
                      <a:pt x="7144" y="178594"/>
                    </a:lnTo>
                    <a:lnTo>
                      <a:pt x="7144" y="7144"/>
                    </a:lnTo>
                    <a:lnTo>
                      <a:pt x="42481" y="7144"/>
                    </a:lnTo>
                    <a:lnTo>
                      <a:pt x="42481" y="109823"/>
                    </a:lnTo>
                    <a:lnTo>
                      <a:pt x="48006" y="102870"/>
                    </a:lnTo>
                    <a:cubicBezTo>
                      <a:pt x="50292" y="99727"/>
                      <a:pt x="52292" y="97155"/>
                      <a:pt x="53911" y="95250"/>
                    </a:cubicBezTo>
                    <a:lnTo>
                      <a:pt x="90868" y="51721"/>
                    </a:lnTo>
                    <a:lnTo>
                      <a:pt x="127349" y="51721"/>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0" name="Freeform: Shape 649">
                <a:extLst>
                  <a:ext uri="{FF2B5EF4-FFF2-40B4-BE49-F238E27FC236}">
                    <a16:creationId xmlns:a16="http://schemas.microsoft.com/office/drawing/2014/main" id="{72A86070-6A87-4303-9D6D-59EF48513770}"/>
                  </a:ext>
                </a:extLst>
              </p:cNvPr>
              <p:cNvSpPr/>
              <p:nvPr/>
            </p:nvSpPr>
            <p:spPr>
              <a:xfrm>
                <a:off x="4615433" y="1818227"/>
                <a:ext cx="47625" cy="180975"/>
              </a:xfrm>
              <a:custGeom>
                <a:avLst/>
                <a:gdLst>
                  <a:gd name="connsiteX0" fmla="*/ 44577 w 47625"/>
                  <a:gd name="connsiteY0" fmla="*/ 7144 h 180975"/>
                  <a:gd name="connsiteX1" fmla="*/ 44577 w 47625"/>
                  <a:gd name="connsiteY1" fmla="*/ 44577 h 180975"/>
                  <a:gd name="connsiteX2" fmla="*/ 7144 w 47625"/>
                  <a:gd name="connsiteY2" fmla="*/ 44577 h 180975"/>
                  <a:gd name="connsiteX3" fmla="*/ 7144 w 47625"/>
                  <a:gd name="connsiteY3" fmla="*/ 7144 h 180975"/>
                  <a:gd name="connsiteX4" fmla="*/ 44577 w 47625"/>
                  <a:gd name="connsiteY4" fmla="*/ 54769 h 180975"/>
                  <a:gd name="connsiteX5" fmla="*/ 44577 w 47625"/>
                  <a:gd name="connsiteY5" fmla="*/ 181832 h 180975"/>
                  <a:gd name="connsiteX6" fmla="*/ 7144 w 47625"/>
                  <a:gd name="connsiteY6" fmla="*/ 181832 h 180975"/>
                  <a:gd name="connsiteX7" fmla="*/ 7144 w 47625"/>
                  <a:gd name="connsiteY7" fmla="*/ 552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80975">
                    <a:moveTo>
                      <a:pt x="44577" y="7144"/>
                    </a:moveTo>
                    <a:lnTo>
                      <a:pt x="44577" y="44577"/>
                    </a:lnTo>
                    <a:lnTo>
                      <a:pt x="7144" y="44577"/>
                    </a:lnTo>
                    <a:lnTo>
                      <a:pt x="7144" y="7144"/>
                    </a:lnTo>
                    <a:close/>
                    <a:moveTo>
                      <a:pt x="44577" y="54769"/>
                    </a:moveTo>
                    <a:lnTo>
                      <a:pt x="44577" y="181832"/>
                    </a:lnTo>
                    <a:lnTo>
                      <a:pt x="7144" y="181832"/>
                    </a:lnTo>
                    <a:lnTo>
                      <a:pt x="7144" y="55245"/>
                    </a:ln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1" name="Freeform: Shape 650">
                <a:extLst>
                  <a:ext uri="{FF2B5EF4-FFF2-40B4-BE49-F238E27FC236}">
                    <a16:creationId xmlns:a16="http://schemas.microsoft.com/office/drawing/2014/main" id="{4662FC89-084D-44E6-96C4-C5C58B98EB0B}"/>
                  </a:ext>
                </a:extLst>
              </p:cNvPr>
              <p:cNvSpPr/>
              <p:nvPr/>
            </p:nvSpPr>
            <p:spPr>
              <a:xfrm>
                <a:off x="4682299" y="1864005"/>
                <a:ext cx="123825" cy="142875"/>
              </a:xfrm>
              <a:custGeom>
                <a:avLst/>
                <a:gdLst>
                  <a:gd name="connsiteX0" fmla="*/ 117157 w 123825"/>
                  <a:gd name="connsiteY0" fmla="*/ 136055 h 142875"/>
                  <a:gd name="connsiteX1" fmla="*/ 79629 w 123825"/>
                  <a:gd name="connsiteY1" fmla="*/ 136055 h 142875"/>
                  <a:gd name="connsiteX2" fmla="*/ 79629 w 123825"/>
                  <a:gd name="connsiteY2" fmla="*/ 64903 h 142875"/>
                  <a:gd name="connsiteX3" fmla="*/ 78677 w 123825"/>
                  <a:gd name="connsiteY3" fmla="*/ 47187 h 142875"/>
                  <a:gd name="connsiteX4" fmla="*/ 73819 w 123825"/>
                  <a:gd name="connsiteY4" fmla="*/ 39091 h 142875"/>
                  <a:gd name="connsiteX5" fmla="*/ 64294 w 123825"/>
                  <a:gd name="connsiteY5" fmla="*/ 35757 h 142875"/>
                  <a:gd name="connsiteX6" fmla="*/ 44577 w 123825"/>
                  <a:gd name="connsiteY6" fmla="*/ 64903 h 142875"/>
                  <a:gd name="connsiteX7" fmla="*/ 44577 w 123825"/>
                  <a:gd name="connsiteY7" fmla="*/ 136055 h 142875"/>
                  <a:gd name="connsiteX8" fmla="*/ 7144 w 123825"/>
                  <a:gd name="connsiteY8" fmla="*/ 136055 h 142875"/>
                  <a:gd name="connsiteX9" fmla="*/ 7144 w 123825"/>
                  <a:gd name="connsiteY9" fmla="*/ 9468 h 142875"/>
                  <a:gd name="connsiteX10" fmla="*/ 41529 w 123825"/>
                  <a:gd name="connsiteY10" fmla="*/ 9468 h 142875"/>
                  <a:gd name="connsiteX11" fmla="*/ 41529 w 123825"/>
                  <a:gd name="connsiteY11" fmla="*/ 31280 h 142875"/>
                  <a:gd name="connsiteX12" fmla="*/ 58578 w 123825"/>
                  <a:gd name="connsiteY12" fmla="*/ 11563 h 142875"/>
                  <a:gd name="connsiteX13" fmla="*/ 76866 w 123825"/>
                  <a:gd name="connsiteY13" fmla="*/ 7182 h 142875"/>
                  <a:gd name="connsiteX14" fmla="*/ 105441 w 123825"/>
                  <a:gd name="connsiteY14" fmla="*/ 16707 h 142875"/>
                  <a:gd name="connsiteX15" fmla="*/ 116491 w 123825"/>
                  <a:gd name="connsiteY15" fmla="*/ 548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5" h="142875">
                    <a:moveTo>
                      <a:pt x="117157" y="136055"/>
                    </a:moveTo>
                    <a:lnTo>
                      <a:pt x="79629" y="136055"/>
                    </a:lnTo>
                    <a:lnTo>
                      <a:pt x="79629" y="64903"/>
                    </a:lnTo>
                    <a:cubicBezTo>
                      <a:pt x="79820" y="58981"/>
                      <a:pt x="79501" y="53054"/>
                      <a:pt x="78677" y="47187"/>
                    </a:cubicBezTo>
                    <a:cubicBezTo>
                      <a:pt x="78036" y="44010"/>
                      <a:pt x="76320" y="41151"/>
                      <a:pt x="73819" y="39091"/>
                    </a:cubicBezTo>
                    <a:cubicBezTo>
                      <a:pt x="71146" y="36873"/>
                      <a:pt x="67766" y="35690"/>
                      <a:pt x="64294" y="35757"/>
                    </a:cubicBezTo>
                    <a:cubicBezTo>
                      <a:pt x="51149" y="35757"/>
                      <a:pt x="44577" y="45472"/>
                      <a:pt x="44577" y="64903"/>
                    </a:cubicBezTo>
                    <a:lnTo>
                      <a:pt x="44577" y="136055"/>
                    </a:lnTo>
                    <a:lnTo>
                      <a:pt x="7144" y="136055"/>
                    </a:lnTo>
                    <a:lnTo>
                      <a:pt x="7144" y="9468"/>
                    </a:lnTo>
                    <a:lnTo>
                      <a:pt x="41529" y="9468"/>
                    </a:lnTo>
                    <a:lnTo>
                      <a:pt x="41529" y="31280"/>
                    </a:lnTo>
                    <a:cubicBezTo>
                      <a:pt x="45326" y="23288"/>
                      <a:pt x="51218" y="16474"/>
                      <a:pt x="58578" y="11563"/>
                    </a:cubicBezTo>
                    <a:cubicBezTo>
                      <a:pt x="64221" y="8620"/>
                      <a:pt x="70503" y="7115"/>
                      <a:pt x="76866" y="7182"/>
                    </a:cubicBezTo>
                    <a:cubicBezTo>
                      <a:pt x="87238" y="6742"/>
                      <a:pt x="97408" y="10132"/>
                      <a:pt x="105441" y="16707"/>
                    </a:cubicBezTo>
                    <a:cubicBezTo>
                      <a:pt x="112871" y="23184"/>
                      <a:pt x="116491" y="35757"/>
                      <a:pt x="116491" y="54807"/>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52" name="Freeform: Shape 651">
                <a:extLst>
                  <a:ext uri="{FF2B5EF4-FFF2-40B4-BE49-F238E27FC236}">
                    <a16:creationId xmlns:a16="http://schemas.microsoft.com/office/drawing/2014/main" id="{D4EEFBEF-6055-41F4-8ECB-56AE9988310D}"/>
                  </a:ext>
                </a:extLst>
              </p:cNvPr>
              <p:cNvSpPr/>
              <p:nvPr/>
            </p:nvSpPr>
            <p:spPr>
              <a:xfrm>
                <a:off x="4810030" y="1843878"/>
                <a:ext cx="152400" cy="200025"/>
              </a:xfrm>
              <a:custGeom>
                <a:avLst/>
                <a:gdLst>
                  <a:gd name="connsiteX0" fmla="*/ 145732 w 152400"/>
                  <a:gd name="connsiteY0" fmla="*/ 32356 h 200025"/>
                  <a:gd name="connsiteX1" fmla="*/ 136207 w 152400"/>
                  <a:gd name="connsiteY1" fmla="*/ 31118 h 200025"/>
                  <a:gd name="connsiteX2" fmla="*/ 121633 w 152400"/>
                  <a:gd name="connsiteY2" fmla="*/ 42167 h 200025"/>
                  <a:gd name="connsiteX3" fmla="*/ 131825 w 152400"/>
                  <a:gd name="connsiteY3" fmla="*/ 66265 h 200025"/>
                  <a:gd name="connsiteX4" fmla="*/ 116871 w 152400"/>
                  <a:gd name="connsiteY4" fmla="*/ 94840 h 200025"/>
                  <a:gd name="connsiteX5" fmla="*/ 73532 w 152400"/>
                  <a:gd name="connsiteY5" fmla="*/ 105604 h 200025"/>
                  <a:gd name="connsiteX6" fmla="*/ 54006 w 152400"/>
                  <a:gd name="connsiteY6" fmla="*/ 103699 h 200025"/>
                  <a:gd name="connsiteX7" fmla="*/ 47529 w 152400"/>
                  <a:gd name="connsiteY7" fmla="*/ 113224 h 200025"/>
                  <a:gd name="connsiteX8" fmla="*/ 52958 w 152400"/>
                  <a:gd name="connsiteY8" fmla="*/ 121891 h 200025"/>
                  <a:gd name="connsiteX9" fmla="*/ 78961 w 152400"/>
                  <a:gd name="connsiteY9" fmla="*/ 125034 h 200025"/>
                  <a:gd name="connsiteX10" fmla="*/ 119252 w 152400"/>
                  <a:gd name="connsiteY10" fmla="*/ 128654 h 200025"/>
                  <a:gd name="connsiteX11" fmla="*/ 138302 w 152400"/>
                  <a:gd name="connsiteY11" fmla="*/ 139036 h 200025"/>
                  <a:gd name="connsiteX12" fmla="*/ 145922 w 152400"/>
                  <a:gd name="connsiteY12" fmla="*/ 159325 h 200025"/>
                  <a:gd name="connsiteX13" fmla="*/ 129729 w 152400"/>
                  <a:gd name="connsiteY13" fmla="*/ 188852 h 200025"/>
                  <a:gd name="connsiteX14" fmla="*/ 72580 w 152400"/>
                  <a:gd name="connsiteY14" fmla="*/ 200854 h 200025"/>
                  <a:gd name="connsiteX15" fmla="*/ 20574 w 152400"/>
                  <a:gd name="connsiteY15" fmla="*/ 192567 h 200025"/>
                  <a:gd name="connsiteX16" fmla="*/ 7144 w 152400"/>
                  <a:gd name="connsiteY16" fmla="*/ 171326 h 200025"/>
                  <a:gd name="connsiteX17" fmla="*/ 28860 w 152400"/>
                  <a:gd name="connsiteY17" fmla="*/ 148466 h 200025"/>
                  <a:gd name="connsiteX18" fmla="*/ 12763 w 152400"/>
                  <a:gd name="connsiteY18" fmla="*/ 125892 h 200025"/>
                  <a:gd name="connsiteX19" fmla="*/ 38099 w 152400"/>
                  <a:gd name="connsiteY19" fmla="*/ 97317 h 200025"/>
                  <a:gd name="connsiteX20" fmla="*/ 15621 w 152400"/>
                  <a:gd name="connsiteY20" fmla="*/ 66265 h 200025"/>
                  <a:gd name="connsiteX21" fmla="*/ 31146 w 152400"/>
                  <a:gd name="connsiteY21" fmla="*/ 37690 h 200025"/>
                  <a:gd name="connsiteX22" fmla="*/ 74009 w 152400"/>
                  <a:gd name="connsiteY22" fmla="*/ 26641 h 200025"/>
                  <a:gd name="connsiteX23" fmla="*/ 107537 w 152400"/>
                  <a:gd name="connsiteY23" fmla="*/ 32166 h 200025"/>
                  <a:gd name="connsiteX24" fmla="*/ 113919 w 152400"/>
                  <a:gd name="connsiteY24" fmla="*/ 14354 h 200025"/>
                  <a:gd name="connsiteX25" fmla="*/ 136112 w 152400"/>
                  <a:gd name="connsiteY25" fmla="*/ 7401 h 200025"/>
                  <a:gd name="connsiteX26" fmla="*/ 146589 w 152400"/>
                  <a:gd name="connsiteY26" fmla="*/ 8448 h 200025"/>
                  <a:gd name="connsiteX27" fmla="*/ 47910 w 152400"/>
                  <a:gd name="connsiteY27" fmla="*/ 155420 h 200025"/>
                  <a:gd name="connsiteX28" fmla="*/ 42196 w 152400"/>
                  <a:gd name="connsiteY28" fmla="*/ 158468 h 200025"/>
                  <a:gd name="connsiteX29" fmla="*/ 38767 w 152400"/>
                  <a:gd name="connsiteY29" fmla="*/ 165707 h 200025"/>
                  <a:gd name="connsiteX30" fmla="*/ 49720 w 152400"/>
                  <a:gd name="connsiteY30" fmla="*/ 176374 h 200025"/>
                  <a:gd name="connsiteX31" fmla="*/ 75342 w 152400"/>
                  <a:gd name="connsiteY31" fmla="*/ 178470 h 200025"/>
                  <a:gd name="connsiteX32" fmla="*/ 102298 w 152400"/>
                  <a:gd name="connsiteY32" fmla="*/ 175612 h 200025"/>
                  <a:gd name="connsiteX33" fmla="*/ 110014 w 152400"/>
                  <a:gd name="connsiteY33" fmla="*/ 166087 h 200025"/>
                  <a:gd name="connsiteX34" fmla="*/ 103536 w 152400"/>
                  <a:gd name="connsiteY34" fmla="*/ 158563 h 200025"/>
                  <a:gd name="connsiteX35" fmla="*/ 69056 w 152400"/>
                  <a:gd name="connsiteY35" fmla="*/ 155896 h 200025"/>
                  <a:gd name="connsiteX36" fmla="*/ 61531 w 152400"/>
                  <a:gd name="connsiteY36" fmla="*/ 155896 h 200025"/>
                  <a:gd name="connsiteX37" fmla="*/ 52006 w 152400"/>
                  <a:gd name="connsiteY37" fmla="*/ 155896 h 200025"/>
                  <a:gd name="connsiteX38" fmla="*/ 47910 w 152400"/>
                  <a:gd name="connsiteY38" fmla="*/ 155515 h 200025"/>
                  <a:gd name="connsiteX39" fmla="*/ 72866 w 152400"/>
                  <a:gd name="connsiteY39" fmla="*/ 47025 h 200025"/>
                  <a:gd name="connsiteX40" fmla="*/ 57816 w 152400"/>
                  <a:gd name="connsiteY40" fmla="*/ 52264 h 200025"/>
                  <a:gd name="connsiteX41" fmla="*/ 52387 w 152400"/>
                  <a:gd name="connsiteY41" fmla="*/ 65980 h 200025"/>
                  <a:gd name="connsiteX42" fmla="*/ 72961 w 152400"/>
                  <a:gd name="connsiteY42" fmla="*/ 85030 h 200025"/>
                  <a:gd name="connsiteX43" fmla="*/ 88678 w 152400"/>
                  <a:gd name="connsiteY43" fmla="*/ 79410 h 200025"/>
                  <a:gd name="connsiteX44" fmla="*/ 94392 w 152400"/>
                  <a:gd name="connsiteY44" fmla="*/ 65694 h 200025"/>
                  <a:gd name="connsiteX45" fmla="*/ 89059 w 152400"/>
                  <a:gd name="connsiteY45" fmla="*/ 52454 h 200025"/>
                  <a:gd name="connsiteX46" fmla="*/ 72866 w 152400"/>
                  <a:gd name="connsiteY46" fmla="*/ 47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2400" h="200025">
                    <a:moveTo>
                      <a:pt x="145732" y="32356"/>
                    </a:moveTo>
                    <a:cubicBezTo>
                      <a:pt x="142606" y="31624"/>
                      <a:pt x="139415" y="31209"/>
                      <a:pt x="136207" y="31118"/>
                    </a:cubicBezTo>
                    <a:cubicBezTo>
                      <a:pt x="129135" y="30158"/>
                      <a:pt x="122618" y="35098"/>
                      <a:pt x="121633" y="42167"/>
                    </a:cubicBezTo>
                    <a:cubicBezTo>
                      <a:pt x="128145" y="48494"/>
                      <a:pt x="131821" y="57186"/>
                      <a:pt x="131825" y="66265"/>
                    </a:cubicBezTo>
                    <a:cubicBezTo>
                      <a:pt x="132123" y="77737"/>
                      <a:pt x="126466" y="88546"/>
                      <a:pt x="116871" y="94840"/>
                    </a:cubicBezTo>
                    <a:cubicBezTo>
                      <a:pt x="103875" y="102799"/>
                      <a:pt x="88741" y="106557"/>
                      <a:pt x="73532" y="105604"/>
                    </a:cubicBezTo>
                    <a:cubicBezTo>
                      <a:pt x="66977" y="105598"/>
                      <a:pt x="60438" y="104960"/>
                      <a:pt x="54006" y="103699"/>
                    </a:cubicBezTo>
                    <a:cubicBezTo>
                      <a:pt x="50232" y="105408"/>
                      <a:pt x="47731" y="109085"/>
                      <a:pt x="47529" y="113224"/>
                    </a:cubicBezTo>
                    <a:cubicBezTo>
                      <a:pt x="47162" y="117010"/>
                      <a:pt x="49391" y="120569"/>
                      <a:pt x="52958" y="121891"/>
                    </a:cubicBezTo>
                    <a:cubicBezTo>
                      <a:pt x="61465" y="123998"/>
                      <a:pt x="70198" y="125053"/>
                      <a:pt x="78961" y="125034"/>
                    </a:cubicBezTo>
                    <a:cubicBezTo>
                      <a:pt x="92450" y="125468"/>
                      <a:pt x="105902" y="126677"/>
                      <a:pt x="119252" y="128654"/>
                    </a:cubicBezTo>
                    <a:cubicBezTo>
                      <a:pt x="126604" y="129829"/>
                      <a:pt x="133330" y="133494"/>
                      <a:pt x="138302" y="139036"/>
                    </a:cubicBezTo>
                    <a:cubicBezTo>
                      <a:pt x="143408" y="144536"/>
                      <a:pt x="146145" y="151824"/>
                      <a:pt x="145922" y="159325"/>
                    </a:cubicBezTo>
                    <a:cubicBezTo>
                      <a:pt x="145777" y="171249"/>
                      <a:pt x="139707" y="182319"/>
                      <a:pt x="129729" y="188852"/>
                    </a:cubicBezTo>
                    <a:cubicBezTo>
                      <a:pt x="118935" y="196853"/>
                      <a:pt x="99885" y="200854"/>
                      <a:pt x="72580" y="200854"/>
                    </a:cubicBezTo>
                    <a:cubicBezTo>
                      <a:pt x="46862" y="200854"/>
                      <a:pt x="29527" y="198091"/>
                      <a:pt x="20574" y="192567"/>
                    </a:cubicBezTo>
                    <a:cubicBezTo>
                      <a:pt x="12556" y="188468"/>
                      <a:pt x="7408" y="180327"/>
                      <a:pt x="7144" y="171326"/>
                    </a:cubicBezTo>
                    <a:cubicBezTo>
                      <a:pt x="7143" y="160023"/>
                      <a:pt x="14382" y="152403"/>
                      <a:pt x="28860" y="148466"/>
                    </a:cubicBezTo>
                    <a:cubicBezTo>
                      <a:pt x="19374" y="144954"/>
                      <a:pt x="12993" y="136005"/>
                      <a:pt x="12763" y="125892"/>
                    </a:cubicBezTo>
                    <a:cubicBezTo>
                      <a:pt x="12763" y="113700"/>
                      <a:pt x="21241" y="104270"/>
                      <a:pt x="38099" y="97317"/>
                    </a:cubicBezTo>
                    <a:cubicBezTo>
                      <a:pt x="24551" y="93095"/>
                      <a:pt x="15400" y="80455"/>
                      <a:pt x="15621" y="66265"/>
                    </a:cubicBezTo>
                    <a:cubicBezTo>
                      <a:pt x="15593" y="54718"/>
                      <a:pt x="21443" y="43950"/>
                      <a:pt x="31146" y="37690"/>
                    </a:cubicBezTo>
                    <a:cubicBezTo>
                      <a:pt x="43950" y="29669"/>
                      <a:pt x="58923" y="25810"/>
                      <a:pt x="74009" y="26641"/>
                    </a:cubicBezTo>
                    <a:cubicBezTo>
                      <a:pt x="85415" y="26594"/>
                      <a:pt x="96749" y="28461"/>
                      <a:pt x="107537" y="32166"/>
                    </a:cubicBezTo>
                    <a:cubicBezTo>
                      <a:pt x="108029" y="25764"/>
                      <a:pt x="110233" y="19612"/>
                      <a:pt x="113919" y="14354"/>
                    </a:cubicBezTo>
                    <a:cubicBezTo>
                      <a:pt x="119905" y="8836"/>
                      <a:pt x="128047" y="6286"/>
                      <a:pt x="136112" y="7401"/>
                    </a:cubicBezTo>
                    <a:cubicBezTo>
                      <a:pt x="139630" y="7405"/>
                      <a:pt x="143140" y="7756"/>
                      <a:pt x="146589" y="8448"/>
                    </a:cubicBezTo>
                    <a:close/>
                    <a:moveTo>
                      <a:pt x="47910" y="155420"/>
                    </a:moveTo>
                    <a:cubicBezTo>
                      <a:pt x="45708" y="155737"/>
                      <a:pt x="43686" y="156815"/>
                      <a:pt x="42196" y="158468"/>
                    </a:cubicBezTo>
                    <a:cubicBezTo>
                      <a:pt x="40044" y="160259"/>
                      <a:pt x="38790" y="162907"/>
                      <a:pt x="38767" y="165707"/>
                    </a:cubicBezTo>
                    <a:cubicBezTo>
                      <a:pt x="38766" y="171421"/>
                      <a:pt x="42386" y="175231"/>
                      <a:pt x="49720" y="176374"/>
                    </a:cubicBezTo>
                    <a:cubicBezTo>
                      <a:pt x="58174" y="177889"/>
                      <a:pt x="66755" y="178591"/>
                      <a:pt x="75342" y="178470"/>
                    </a:cubicBezTo>
                    <a:cubicBezTo>
                      <a:pt x="84422" y="178923"/>
                      <a:pt x="93516" y="177959"/>
                      <a:pt x="102298" y="175612"/>
                    </a:cubicBezTo>
                    <a:cubicBezTo>
                      <a:pt x="106843" y="174734"/>
                      <a:pt x="110098" y="170715"/>
                      <a:pt x="110014" y="166087"/>
                    </a:cubicBezTo>
                    <a:cubicBezTo>
                      <a:pt x="110013" y="162754"/>
                      <a:pt x="107822" y="160277"/>
                      <a:pt x="103536" y="158563"/>
                    </a:cubicBezTo>
                    <a:cubicBezTo>
                      <a:pt x="92223" y="156074"/>
                      <a:pt x="80617" y="155176"/>
                      <a:pt x="69056" y="155896"/>
                    </a:cubicBezTo>
                    <a:lnTo>
                      <a:pt x="61531" y="155896"/>
                    </a:lnTo>
                    <a:cubicBezTo>
                      <a:pt x="58360" y="156123"/>
                      <a:pt x="55177" y="156123"/>
                      <a:pt x="52006" y="155896"/>
                    </a:cubicBezTo>
                    <a:cubicBezTo>
                      <a:pt x="50652" y="155668"/>
                      <a:pt x="49283" y="155540"/>
                      <a:pt x="47910" y="155515"/>
                    </a:cubicBezTo>
                    <a:close/>
                    <a:moveTo>
                      <a:pt x="72866" y="47025"/>
                    </a:moveTo>
                    <a:cubicBezTo>
                      <a:pt x="67351" y="46690"/>
                      <a:pt x="61931" y="48576"/>
                      <a:pt x="57816" y="52264"/>
                    </a:cubicBezTo>
                    <a:cubicBezTo>
                      <a:pt x="54130" y="55850"/>
                      <a:pt x="52154" y="60842"/>
                      <a:pt x="52387" y="65980"/>
                    </a:cubicBezTo>
                    <a:cubicBezTo>
                      <a:pt x="52387" y="78934"/>
                      <a:pt x="59245" y="85030"/>
                      <a:pt x="72961" y="85030"/>
                    </a:cubicBezTo>
                    <a:cubicBezTo>
                      <a:pt x="78748" y="85379"/>
                      <a:pt x="84425" y="83349"/>
                      <a:pt x="88678" y="79410"/>
                    </a:cubicBezTo>
                    <a:cubicBezTo>
                      <a:pt x="92361" y="75800"/>
                      <a:pt x="94423" y="70851"/>
                      <a:pt x="94392" y="65694"/>
                    </a:cubicBezTo>
                    <a:cubicBezTo>
                      <a:pt x="94398" y="60756"/>
                      <a:pt x="92485" y="56009"/>
                      <a:pt x="89059" y="52454"/>
                    </a:cubicBezTo>
                    <a:cubicBezTo>
                      <a:pt x="84643" y="48493"/>
                      <a:pt x="78771" y="46559"/>
                      <a:pt x="72866" y="47120"/>
                    </a:cubicBezTo>
                    <a:close/>
                  </a:path>
                </a:pathLst>
              </a:custGeom>
              <a:solidFill>
                <a:srgbClr val="FFFFFF"/>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sp>
          <p:nvSpPr>
            <p:cNvPr id="501" name="Freeform: Shape 500">
              <a:extLst>
                <a:ext uri="{FF2B5EF4-FFF2-40B4-BE49-F238E27FC236}">
                  <a16:creationId xmlns:a16="http://schemas.microsoft.com/office/drawing/2014/main" id="{D6B3357B-FC17-4D0A-91B6-7A27EB59408E}"/>
                </a:ext>
              </a:extLst>
            </p:cNvPr>
            <p:cNvSpPr/>
            <p:nvPr/>
          </p:nvSpPr>
          <p:spPr>
            <a:xfrm>
              <a:off x="4933061" y="3074160"/>
              <a:ext cx="1841500" cy="622300"/>
            </a:xfrm>
            <a:custGeom>
              <a:avLst/>
              <a:gdLst>
                <a:gd name="connsiteX0" fmla="*/ 62008 w 1381125"/>
                <a:gd name="connsiteY0" fmla="*/ 51722 h 466725"/>
                <a:gd name="connsiteX1" fmla="*/ 1322547 w 1381125"/>
                <a:gd name="connsiteY1" fmla="*/ 35244 h 466725"/>
                <a:gd name="connsiteX2" fmla="*/ 1373981 w 1381125"/>
                <a:gd name="connsiteY2" fmla="*/ 381287 h 466725"/>
                <a:gd name="connsiteX3" fmla="*/ 7144 w 1381125"/>
                <a:gd name="connsiteY3" fmla="*/ 458725 h 466725"/>
                <a:gd name="connsiteX4" fmla="*/ 62008 w 1381125"/>
                <a:gd name="connsiteY4" fmla="*/ 51722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466725">
                  <a:moveTo>
                    <a:pt x="62008" y="51722"/>
                  </a:moveTo>
                  <a:cubicBezTo>
                    <a:pt x="75915" y="-39623"/>
                    <a:pt x="1308735" y="38197"/>
                    <a:pt x="1322547" y="35244"/>
                  </a:cubicBezTo>
                  <a:cubicBezTo>
                    <a:pt x="1336357" y="32291"/>
                    <a:pt x="1391412" y="361475"/>
                    <a:pt x="1373981" y="381287"/>
                  </a:cubicBezTo>
                  <a:cubicBezTo>
                    <a:pt x="1356550" y="401099"/>
                    <a:pt x="6858" y="468917"/>
                    <a:pt x="7144" y="458725"/>
                  </a:cubicBezTo>
                  <a:cubicBezTo>
                    <a:pt x="7430" y="448534"/>
                    <a:pt x="57912" y="78868"/>
                    <a:pt x="62008" y="51722"/>
                  </a:cubicBezTo>
                </a:path>
              </a:pathLst>
            </a:custGeom>
            <a:solidFill>
              <a:srgbClr val="E31E26"/>
            </a:solid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nvGrpSpPr>
            <p:cNvPr id="502" name="Group 501">
              <a:extLst>
                <a:ext uri="{FF2B5EF4-FFF2-40B4-BE49-F238E27FC236}">
                  <a16:creationId xmlns:a16="http://schemas.microsoft.com/office/drawing/2014/main" id="{7DC2C3C4-A61F-49AE-9D63-F0BF4E421329}"/>
                </a:ext>
              </a:extLst>
            </p:cNvPr>
            <p:cNvGrpSpPr/>
            <p:nvPr/>
          </p:nvGrpSpPr>
          <p:grpSpPr>
            <a:xfrm>
              <a:off x="4835470" y="2060543"/>
              <a:ext cx="2515207" cy="2739168"/>
              <a:chOff x="3626602" y="1545407"/>
              <a:chExt cx="1886405" cy="2054376"/>
            </a:xfrm>
            <a:solidFill>
              <a:schemeClr val="bg1"/>
            </a:solidFill>
          </p:grpSpPr>
          <p:sp>
            <p:nvSpPr>
              <p:cNvPr id="510" name="Freeform: Shape 509">
                <a:extLst>
                  <a:ext uri="{FF2B5EF4-FFF2-40B4-BE49-F238E27FC236}">
                    <a16:creationId xmlns:a16="http://schemas.microsoft.com/office/drawing/2014/main" id="{81BF1482-466F-4F9F-BC61-022CDD8361DA}"/>
                  </a:ext>
                </a:extLst>
              </p:cNvPr>
              <p:cNvSpPr/>
              <p:nvPr/>
            </p:nvSpPr>
            <p:spPr>
              <a:xfrm>
                <a:off x="4346362" y="1545407"/>
                <a:ext cx="200025" cy="161925"/>
              </a:xfrm>
              <a:custGeom>
                <a:avLst/>
                <a:gdLst>
                  <a:gd name="connsiteX0" fmla="*/ 192300 w 200025"/>
                  <a:gd name="connsiteY0" fmla="*/ 162140 h 161925"/>
                  <a:gd name="connsiteX1" fmla="*/ 179442 w 200025"/>
                  <a:gd name="connsiteY1" fmla="*/ 161663 h 161925"/>
                  <a:gd name="connsiteX2" fmla="*/ 185823 w 200025"/>
                  <a:gd name="connsiteY2" fmla="*/ 31457 h 161925"/>
                  <a:gd name="connsiteX3" fmla="*/ 184490 w 200025"/>
                  <a:gd name="connsiteY3" fmla="*/ 28028 h 161925"/>
                  <a:gd name="connsiteX4" fmla="*/ 49806 w 200025"/>
                  <a:gd name="connsiteY4" fmla="*/ 26599 h 161925"/>
                  <a:gd name="connsiteX5" fmla="*/ 24375 w 200025"/>
                  <a:gd name="connsiteY5" fmla="*/ 28980 h 161925"/>
                  <a:gd name="connsiteX6" fmla="*/ 24946 w 200025"/>
                  <a:gd name="connsiteY6" fmla="*/ 116610 h 161925"/>
                  <a:gd name="connsiteX7" fmla="*/ 27613 w 200025"/>
                  <a:gd name="connsiteY7" fmla="*/ 142233 h 161925"/>
                  <a:gd name="connsiteX8" fmla="*/ 14850 w 200025"/>
                  <a:gd name="connsiteY8" fmla="*/ 143471 h 161925"/>
                  <a:gd name="connsiteX9" fmla="*/ 12183 w 200025"/>
                  <a:gd name="connsiteY9" fmla="*/ 117944 h 161925"/>
                  <a:gd name="connsiteX10" fmla="*/ 14183 w 200025"/>
                  <a:gd name="connsiteY10" fmla="*/ 20694 h 161925"/>
                  <a:gd name="connsiteX11" fmla="*/ 24375 w 200025"/>
                  <a:gd name="connsiteY11" fmla="*/ 16121 h 161925"/>
                  <a:gd name="connsiteX12" fmla="*/ 48378 w 200025"/>
                  <a:gd name="connsiteY12" fmla="*/ 13836 h 161925"/>
                  <a:gd name="connsiteX13" fmla="*/ 193539 w 200025"/>
                  <a:gd name="connsiteY13" fmla="*/ 18884 h 161925"/>
                  <a:gd name="connsiteX14" fmla="*/ 198682 w 200025"/>
                  <a:gd name="connsiteY14" fmla="*/ 32600 h 161925"/>
                  <a:gd name="connsiteX15" fmla="*/ 192300 w 200025"/>
                  <a:gd name="connsiteY15" fmla="*/ 16214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61925">
                    <a:moveTo>
                      <a:pt x="192300" y="162140"/>
                    </a:moveTo>
                    <a:lnTo>
                      <a:pt x="179442" y="161663"/>
                    </a:lnTo>
                    <a:cubicBezTo>
                      <a:pt x="179442" y="160711"/>
                      <a:pt x="182680" y="66413"/>
                      <a:pt x="185823" y="31457"/>
                    </a:cubicBezTo>
                    <a:cubicBezTo>
                      <a:pt x="185979" y="30163"/>
                      <a:pt x="185479" y="28877"/>
                      <a:pt x="184490" y="28028"/>
                    </a:cubicBezTo>
                    <a:cubicBezTo>
                      <a:pt x="169440" y="13359"/>
                      <a:pt x="85620" y="22599"/>
                      <a:pt x="49806" y="26599"/>
                    </a:cubicBezTo>
                    <a:cubicBezTo>
                      <a:pt x="37424" y="27933"/>
                      <a:pt x="28470" y="28980"/>
                      <a:pt x="24375" y="28980"/>
                    </a:cubicBezTo>
                    <a:cubicBezTo>
                      <a:pt x="16374" y="37458"/>
                      <a:pt x="21326" y="83178"/>
                      <a:pt x="24946" y="116610"/>
                    </a:cubicBezTo>
                    <a:cubicBezTo>
                      <a:pt x="25899" y="125278"/>
                      <a:pt x="26851" y="133946"/>
                      <a:pt x="27613" y="142233"/>
                    </a:cubicBezTo>
                    <a:lnTo>
                      <a:pt x="14850" y="143471"/>
                    </a:lnTo>
                    <a:cubicBezTo>
                      <a:pt x="13993" y="135184"/>
                      <a:pt x="13135" y="126612"/>
                      <a:pt x="12183" y="117944"/>
                    </a:cubicBezTo>
                    <a:cubicBezTo>
                      <a:pt x="6468" y="65175"/>
                      <a:pt x="3801" y="32219"/>
                      <a:pt x="14183" y="20694"/>
                    </a:cubicBezTo>
                    <a:cubicBezTo>
                      <a:pt x="16755" y="17762"/>
                      <a:pt x="20475" y="16094"/>
                      <a:pt x="24375" y="16121"/>
                    </a:cubicBezTo>
                    <a:cubicBezTo>
                      <a:pt x="27803" y="16121"/>
                      <a:pt x="36852" y="15074"/>
                      <a:pt x="48378" y="13836"/>
                    </a:cubicBezTo>
                    <a:cubicBezTo>
                      <a:pt x="112005" y="6787"/>
                      <a:pt x="175632" y="1358"/>
                      <a:pt x="193539" y="18884"/>
                    </a:cubicBezTo>
                    <a:cubicBezTo>
                      <a:pt x="197290" y="22409"/>
                      <a:pt x="199191" y="27477"/>
                      <a:pt x="198682" y="32600"/>
                    </a:cubicBezTo>
                    <a:cubicBezTo>
                      <a:pt x="195539" y="66890"/>
                      <a:pt x="192396" y="161187"/>
                      <a:pt x="192300" y="16214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1" name="Freeform: Shape 510">
                <a:extLst>
                  <a:ext uri="{FF2B5EF4-FFF2-40B4-BE49-F238E27FC236}">
                    <a16:creationId xmlns:a16="http://schemas.microsoft.com/office/drawing/2014/main" id="{75F0EC40-30AB-43A3-B2FB-024E22FAE635}"/>
                  </a:ext>
                </a:extLst>
              </p:cNvPr>
              <p:cNvSpPr/>
              <p:nvPr/>
            </p:nvSpPr>
            <p:spPr>
              <a:xfrm>
                <a:off x="3812952" y="1688211"/>
                <a:ext cx="1343025" cy="514350"/>
              </a:xfrm>
              <a:custGeom>
                <a:avLst/>
                <a:gdLst>
                  <a:gd name="connsiteX0" fmla="*/ 44101 w 1343025"/>
                  <a:gd name="connsiteY0" fmla="*/ 508159 h 514350"/>
                  <a:gd name="connsiteX1" fmla="*/ 43625 w 1343025"/>
                  <a:gd name="connsiteY1" fmla="*/ 508159 h 514350"/>
                  <a:gd name="connsiteX2" fmla="*/ 41243 w 1343025"/>
                  <a:gd name="connsiteY2" fmla="*/ 507492 h 514350"/>
                  <a:gd name="connsiteX3" fmla="*/ 13811 w 1343025"/>
                  <a:gd name="connsiteY3" fmla="*/ 508159 h 514350"/>
                  <a:gd name="connsiteX4" fmla="*/ 7144 w 1343025"/>
                  <a:gd name="connsiteY4" fmla="*/ 501872 h 514350"/>
                  <a:gd name="connsiteX5" fmla="*/ 13430 w 1343025"/>
                  <a:gd name="connsiteY5" fmla="*/ 495300 h 514350"/>
                  <a:gd name="connsiteX6" fmla="*/ 38005 w 1343025"/>
                  <a:gd name="connsiteY6" fmla="*/ 494729 h 514350"/>
                  <a:gd name="connsiteX7" fmla="*/ 38005 w 1343025"/>
                  <a:gd name="connsiteY7" fmla="*/ 15335 h 514350"/>
                  <a:gd name="connsiteX8" fmla="*/ 36957 w 1343025"/>
                  <a:gd name="connsiteY8" fmla="*/ 7906 h 514350"/>
                  <a:gd name="connsiteX9" fmla="*/ 44101 w 1343025"/>
                  <a:gd name="connsiteY9" fmla="*/ 7906 h 514350"/>
                  <a:gd name="connsiteX10" fmla="*/ 1316069 w 1343025"/>
                  <a:gd name="connsiteY10" fmla="*/ 7906 h 514350"/>
                  <a:gd name="connsiteX11" fmla="*/ 1322832 w 1343025"/>
                  <a:gd name="connsiteY11" fmla="*/ 7144 h 514350"/>
                  <a:gd name="connsiteX12" fmla="*/ 1341882 w 1343025"/>
                  <a:gd name="connsiteY12" fmla="*/ 476155 h 514350"/>
                  <a:gd name="connsiteX13" fmla="*/ 46958 w 1343025"/>
                  <a:gd name="connsiteY13" fmla="*/ 507397 h 514350"/>
                  <a:gd name="connsiteX14" fmla="*/ 44101 w 1343025"/>
                  <a:gd name="connsiteY14" fmla="*/ 508159 h 514350"/>
                  <a:gd name="connsiteX15" fmla="*/ 51435 w 1343025"/>
                  <a:gd name="connsiteY15" fmla="*/ 20955 h 514350"/>
                  <a:gd name="connsiteX16" fmla="*/ 51435 w 1343025"/>
                  <a:gd name="connsiteY16" fmla="*/ 494443 h 514350"/>
                  <a:gd name="connsiteX17" fmla="*/ 1328166 w 1343025"/>
                  <a:gd name="connsiteY17" fmla="*/ 464248 h 514350"/>
                  <a:gd name="connsiteX18" fmla="*/ 1310926 w 1343025"/>
                  <a:gd name="connsiteY18" fmla="*/ 21431 h 514350"/>
                  <a:gd name="connsiteX19" fmla="*/ 51245 w 1343025"/>
                  <a:gd name="connsiteY19" fmla="*/ 2095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3025" h="514350">
                    <a:moveTo>
                      <a:pt x="44101" y="508159"/>
                    </a:moveTo>
                    <a:lnTo>
                      <a:pt x="43625" y="508159"/>
                    </a:lnTo>
                    <a:cubicBezTo>
                      <a:pt x="42789" y="508129"/>
                      <a:pt x="41972" y="507901"/>
                      <a:pt x="41243" y="507492"/>
                    </a:cubicBezTo>
                    <a:lnTo>
                      <a:pt x="13811" y="508159"/>
                    </a:lnTo>
                    <a:cubicBezTo>
                      <a:pt x="10273" y="508164"/>
                      <a:pt x="7346" y="505405"/>
                      <a:pt x="7144" y="501872"/>
                    </a:cubicBezTo>
                    <a:cubicBezTo>
                      <a:pt x="7140" y="498351"/>
                      <a:pt x="9913" y="495453"/>
                      <a:pt x="13430" y="495300"/>
                    </a:cubicBezTo>
                    <a:lnTo>
                      <a:pt x="38005" y="494729"/>
                    </a:lnTo>
                    <a:cubicBezTo>
                      <a:pt x="40862" y="447104"/>
                      <a:pt x="57055" y="150781"/>
                      <a:pt x="38005" y="15335"/>
                    </a:cubicBezTo>
                    <a:lnTo>
                      <a:pt x="36957" y="7906"/>
                    </a:lnTo>
                    <a:lnTo>
                      <a:pt x="44101" y="7906"/>
                    </a:lnTo>
                    <a:cubicBezTo>
                      <a:pt x="55245" y="7906"/>
                      <a:pt x="1165956" y="22955"/>
                      <a:pt x="1316069" y="7906"/>
                    </a:cubicBezTo>
                    <a:lnTo>
                      <a:pt x="1322832" y="7144"/>
                    </a:lnTo>
                    <a:lnTo>
                      <a:pt x="1341882" y="476155"/>
                    </a:lnTo>
                    <a:lnTo>
                      <a:pt x="46958" y="507397"/>
                    </a:lnTo>
                    <a:cubicBezTo>
                      <a:pt x="46076" y="507864"/>
                      <a:pt x="45098" y="508125"/>
                      <a:pt x="44101" y="508159"/>
                    </a:cubicBezTo>
                    <a:close/>
                    <a:moveTo>
                      <a:pt x="51435" y="20955"/>
                    </a:moveTo>
                    <a:cubicBezTo>
                      <a:pt x="69247" y="159544"/>
                      <a:pt x="53912" y="443960"/>
                      <a:pt x="51435" y="494443"/>
                    </a:cubicBezTo>
                    <a:lnTo>
                      <a:pt x="1328166" y="464248"/>
                    </a:lnTo>
                    <a:lnTo>
                      <a:pt x="1310926" y="21431"/>
                    </a:lnTo>
                    <a:cubicBezTo>
                      <a:pt x="1143572" y="34957"/>
                      <a:pt x="147924" y="22288"/>
                      <a:pt x="51245" y="209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2" name="Freeform: Shape 511">
                <a:extLst>
                  <a:ext uri="{FF2B5EF4-FFF2-40B4-BE49-F238E27FC236}">
                    <a16:creationId xmlns:a16="http://schemas.microsoft.com/office/drawing/2014/main" id="{A3C4E138-728F-43CF-87F4-C5F472B5AC09}"/>
                  </a:ext>
                </a:extLst>
              </p:cNvPr>
              <p:cNvSpPr/>
              <p:nvPr/>
            </p:nvSpPr>
            <p:spPr>
              <a:xfrm>
                <a:off x="3806758" y="2136076"/>
                <a:ext cx="733425" cy="38100"/>
              </a:xfrm>
              <a:custGeom>
                <a:avLst/>
                <a:gdLst>
                  <a:gd name="connsiteX0" fmla="*/ 725617 w 733425"/>
                  <a:gd name="connsiteY0" fmla="*/ 36101 h 38100"/>
                  <a:gd name="connsiteX1" fmla="*/ 725617 w 733425"/>
                  <a:gd name="connsiteY1" fmla="*/ 36101 h 38100"/>
                  <a:gd name="connsiteX2" fmla="*/ 13433 w 733425"/>
                  <a:gd name="connsiteY2" fmla="*/ 20003 h 38100"/>
                  <a:gd name="connsiteX3" fmla="*/ 7144 w 733425"/>
                  <a:gd name="connsiteY3" fmla="*/ 13530 h 38100"/>
                  <a:gd name="connsiteX4" fmla="*/ 7147 w 733425"/>
                  <a:gd name="connsiteY4" fmla="*/ 13431 h 38100"/>
                  <a:gd name="connsiteX5" fmla="*/ 13719 w 733425"/>
                  <a:gd name="connsiteY5" fmla="*/ 7145 h 38100"/>
                  <a:gd name="connsiteX6" fmla="*/ 725903 w 733425"/>
                  <a:gd name="connsiteY6" fmla="*/ 23242 h 38100"/>
                  <a:gd name="connsiteX7" fmla="*/ 731549 w 733425"/>
                  <a:gd name="connsiteY7" fmla="*/ 30455 h 38100"/>
                  <a:gd name="connsiteX8" fmla="*/ 725903 w 733425"/>
                  <a:gd name="connsiteY8" fmla="*/ 3610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38100">
                    <a:moveTo>
                      <a:pt x="725617" y="36101"/>
                    </a:moveTo>
                    <a:lnTo>
                      <a:pt x="725617" y="36101"/>
                    </a:lnTo>
                    <a:lnTo>
                      <a:pt x="13433" y="20003"/>
                    </a:lnTo>
                    <a:cubicBezTo>
                      <a:pt x="9909" y="19952"/>
                      <a:pt x="7093" y="17054"/>
                      <a:pt x="7144" y="13530"/>
                    </a:cubicBezTo>
                    <a:cubicBezTo>
                      <a:pt x="7145" y="13497"/>
                      <a:pt x="7146" y="13464"/>
                      <a:pt x="7147" y="13431"/>
                    </a:cubicBezTo>
                    <a:cubicBezTo>
                      <a:pt x="7250" y="9891"/>
                      <a:pt x="10178" y="7091"/>
                      <a:pt x="13719" y="7145"/>
                    </a:cubicBezTo>
                    <a:lnTo>
                      <a:pt x="725903" y="23242"/>
                    </a:lnTo>
                    <a:cubicBezTo>
                      <a:pt x="729454" y="23675"/>
                      <a:pt x="731981" y="26904"/>
                      <a:pt x="731549" y="30455"/>
                    </a:cubicBezTo>
                    <a:cubicBezTo>
                      <a:pt x="731188" y="33411"/>
                      <a:pt x="728859" y="35740"/>
                      <a:pt x="725903" y="36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3" name="Freeform: Shape 512">
                <a:extLst>
                  <a:ext uri="{FF2B5EF4-FFF2-40B4-BE49-F238E27FC236}">
                    <a16:creationId xmlns:a16="http://schemas.microsoft.com/office/drawing/2014/main" id="{46A8FF6A-5402-448C-8C3D-4D63636276D7}"/>
                  </a:ext>
                </a:extLst>
              </p:cNvPr>
              <p:cNvSpPr/>
              <p:nvPr/>
            </p:nvSpPr>
            <p:spPr>
              <a:xfrm>
                <a:off x="3853002"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4" name="Freeform: Shape 513">
                <a:extLst>
                  <a:ext uri="{FF2B5EF4-FFF2-40B4-BE49-F238E27FC236}">
                    <a16:creationId xmlns:a16="http://schemas.microsoft.com/office/drawing/2014/main" id="{23EE3F94-E964-4751-A1EA-98CBA0A1D64C}"/>
                  </a:ext>
                </a:extLst>
              </p:cNvPr>
              <p:cNvSpPr/>
              <p:nvPr/>
            </p:nvSpPr>
            <p:spPr>
              <a:xfrm>
                <a:off x="3914247"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5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10" y="88800"/>
                      <a:pt x="62726" y="29935"/>
                      <a:pt x="84918" y="8885"/>
                    </a:cubicBezTo>
                    <a:cubicBezTo>
                      <a:pt x="87548" y="6439"/>
                      <a:pt x="91664" y="6588"/>
                      <a:pt x="94110" y="9218"/>
                    </a:cubicBezTo>
                    <a:cubicBezTo>
                      <a:pt x="96557" y="11849"/>
                      <a:pt x="96407" y="15964"/>
                      <a:pt x="93777" y="18410"/>
                    </a:cubicBezTo>
                    <a:cubicBezTo>
                      <a:pt x="72155" y="39079"/>
                      <a:pt x="19101" y="99468"/>
                      <a:pt x="18625" y="100039"/>
                    </a:cubicBezTo>
                    <a:cubicBezTo>
                      <a:pt x="17292" y="101368"/>
                      <a:pt x="15455"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5" name="Freeform: Shape 514">
                <a:extLst>
                  <a:ext uri="{FF2B5EF4-FFF2-40B4-BE49-F238E27FC236}">
                    <a16:creationId xmlns:a16="http://schemas.microsoft.com/office/drawing/2014/main" id="{65F527BC-74A2-4A61-96F6-584B438B8D74}"/>
                  </a:ext>
                </a:extLst>
              </p:cNvPr>
              <p:cNvSpPr/>
              <p:nvPr/>
            </p:nvSpPr>
            <p:spPr>
              <a:xfrm>
                <a:off x="3987510" y="2069426"/>
                <a:ext cx="95250" cy="104775"/>
              </a:xfrm>
              <a:custGeom>
                <a:avLst/>
                <a:gdLst>
                  <a:gd name="connsiteX0" fmla="*/ 13656 w 95250"/>
                  <a:gd name="connsiteY0" fmla="*/ 102084 h 104775"/>
                  <a:gd name="connsiteX1" fmla="*/ 7145 w 95250"/>
                  <a:gd name="connsiteY1" fmla="*/ 95834 h 104775"/>
                  <a:gd name="connsiteX2" fmla="*/ 8799 w 95250"/>
                  <a:gd name="connsiteY2" fmla="*/ 91416 h 104775"/>
                  <a:gd name="connsiteX3" fmla="*/ 84999 w 95250"/>
                  <a:gd name="connsiteY3" fmla="*/ 9025 h 104775"/>
                  <a:gd name="connsiteX4" fmla="*/ 94024 w 95250"/>
                  <a:gd name="connsiteY4" fmla="*/ 9001 h 104775"/>
                  <a:gd name="connsiteX5" fmla="*/ 94047 w 95250"/>
                  <a:gd name="connsiteY5" fmla="*/ 9025 h 104775"/>
                  <a:gd name="connsiteX6" fmla="*/ 94420 w 95250"/>
                  <a:gd name="connsiteY6" fmla="*/ 18177 h 104775"/>
                  <a:gd name="connsiteX7" fmla="*/ 94047 w 95250"/>
                  <a:gd name="connsiteY7" fmla="*/ 18550 h 104775"/>
                  <a:gd name="connsiteX8" fmla="*/ 18895 w 95250"/>
                  <a:gd name="connsiteY8" fmla="*/ 100179 h 104775"/>
                  <a:gd name="connsiteX9" fmla="*/ 13656 w 95250"/>
                  <a:gd name="connsiteY9" fmla="*/ 10208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04775">
                    <a:moveTo>
                      <a:pt x="13656" y="102084"/>
                    </a:moveTo>
                    <a:cubicBezTo>
                      <a:pt x="10133" y="102156"/>
                      <a:pt x="7217" y="99358"/>
                      <a:pt x="7145" y="95834"/>
                    </a:cubicBezTo>
                    <a:cubicBezTo>
                      <a:pt x="7111" y="94204"/>
                      <a:pt x="7703" y="92623"/>
                      <a:pt x="8799" y="91416"/>
                    </a:cubicBezTo>
                    <a:cubicBezTo>
                      <a:pt x="10989" y="88939"/>
                      <a:pt x="62805" y="30170"/>
                      <a:pt x="84999" y="9025"/>
                    </a:cubicBezTo>
                    <a:cubicBezTo>
                      <a:pt x="87484" y="6526"/>
                      <a:pt x="91525" y="6515"/>
                      <a:pt x="94024" y="9001"/>
                    </a:cubicBezTo>
                    <a:cubicBezTo>
                      <a:pt x="94032" y="9009"/>
                      <a:pt x="94039" y="9017"/>
                      <a:pt x="94047" y="9025"/>
                    </a:cubicBezTo>
                    <a:cubicBezTo>
                      <a:pt x="96677" y="11449"/>
                      <a:pt x="96844" y="15547"/>
                      <a:pt x="94420" y="18177"/>
                    </a:cubicBezTo>
                    <a:cubicBezTo>
                      <a:pt x="94301" y="18306"/>
                      <a:pt x="94176" y="18431"/>
                      <a:pt x="94047" y="18550"/>
                    </a:cubicBezTo>
                    <a:cubicBezTo>
                      <a:pt x="72425" y="39219"/>
                      <a:pt x="19371" y="99512"/>
                      <a:pt x="18895" y="100179"/>
                    </a:cubicBezTo>
                    <a:cubicBezTo>
                      <a:pt x="17525" y="101571"/>
                      <a:pt x="15600" y="102271"/>
                      <a:pt x="13656" y="1020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6" name="Freeform: Shape 515">
                <a:extLst>
                  <a:ext uri="{FF2B5EF4-FFF2-40B4-BE49-F238E27FC236}">
                    <a16:creationId xmlns:a16="http://schemas.microsoft.com/office/drawing/2014/main" id="{82BD801B-D5A2-4126-87C0-CEFE436E2032}"/>
                  </a:ext>
                </a:extLst>
              </p:cNvPr>
              <p:cNvSpPr/>
              <p:nvPr/>
            </p:nvSpPr>
            <p:spPr>
              <a:xfrm>
                <a:off x="4094175"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1"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7" name="Freeform: Shape 516">
                <a:extLst>
                  <a:ext uri="{FF2B5EF4-FFF2-40B4-BE49-F238E27FC236}">
                    <a16:creationId xmlns:a16="http://schemas.microsoft.com/office/drawing/2014/main" id="{00793EC8-0BD6-4BD0-AF03-79B8999EEC85}"/>
                  </a:ext>
                </a:extLst>
              </p:cNvPr>
              <p:cNvSpPr/>
              <p:nvPr/>
            </p:nvSpPr>
            <p:spPr>
              <a:xfrm>
                <a:off x="4150143"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40"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8" name="Freeform: Shape 517">
                <a:extLst>
                  <a:ext uri="{FF2B5EF4-FFF2-40B4-BE49-F238E27FC236}">
                    <a16:creationId xmlns:a16="http://schemas.microsoft.com/office/drawing/2014/main" id="{C4E2A400-4A22-40D9-A991-DAF8E9AF1E04}"/>
                  </a:ext>
                </a:extLst>
              </p:cNvPr>
              <p:cNvSpPr/>
              <p:nvPr/>
            </p:nvSpPr>
            <p:spPr>
              <a:xfrm>
                <a:off x="4253871"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19" name="Freeform: Shape 518">
                <a:extLst>
                  <a:ext uri="{FF2B5EF4-FFF2-40B4-BE49-F238E27FC236}">
                    <a16:creationId xmlns:a16="http://schemas.microsoft.com/office/drawing/2014/main" id="{E3C1D2E9-64FB-433F-A181-C600236A944D}"/>
                  </a:ext>
                </a:extLst>
              </p:cNvPr>
              <p:cNvSpPr/>
              <p:nvPr/>
            </p:nvSpPr>
            <p:spPr>
              <a:xfrm>
                <a:off x="4363766"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1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6" y="88832"/>
                      <a:pt x="62596" y="29968"/>
                      <a:pt x="84884" y="8918"/>
                    </a:cubicBezTo>
                    <a:cubicBezTo>
                      <a:pt x="87514" y="6445"/>
                      <a:pt x="91651" y="6573"/>
                      <a:pt x="94123" y="9203"/>
                    </a:cubicBezTo>
                    <a:cubicBezTo>
                      <a:pt x="96596" y="11834"/>
                      <a:pt x="96468" y="15970"/>
                      <a:pt x="93837" y="18443"/>
                    </a:cubicBezTo>
                    <a:cubicBezTo>
                      <a:pt x="72217" y="39112"/>
                      <a:pt x="19162" y="99500"/>
                      <a:pt x="18591" y="100072"/>
                    </a:cubicBezTo>
                    <a:cubicBezTo>
                      <a:pt x="17243" y="101437"/>
                      <a:pt x="15360"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0" name="Freeform: Shape 519">
                <a:extLst>
                  <a:ext uri="{FF2B5EF4-FFF2-40B4-BE49-F238E27FC236}">
                    <a16:creationId xmlns:a16="http://schemas.microsoft.com/office/drawing/2014/main" id="{E5969E71-B037-4B67-B01C-1B31543836CA}"/>
                  </a:ext>
                </a:extLst>
              </p:cNvPr>
              <p:cNvSpPr/>
              <p:nvPr/>
            </p:nvSpPr>
            <p:spPr>
              <a:xfrm>
                <a:off x="4316298" y="2078328"/>
                <a:ext cx="95250" cy="104775"/>
              </a:xfrm>
              <a:custGeom>
                <a:avLst/>
                <a:gdLst>
                  <a:gd name="connsiteX0" fmla="*/ 13576 w 95250"/>
                  <a:gd name="connsiteY0" fmla="*/ 101944 h 104775"/>
                  <a:gd name="connsiteX1" fmla="*/ 9290 w 95250"/>
                  <a:gd name="connsiteY1" fmla="*/ 100325 h 104775"/>
                  <a:gd name="connsiteX2" fmla="*/ 8718 w 95250"/>
                  <a:gd name="connsiteY2" fmla="*/ 91276 h 104775"/>
                  <a:gd name="connsiteX3" fmla="*/ 84918 w 95250"/>
                  <a:gd name="connsiteY3" fmla="*/ 8885 h 104775"/>
                  <a:gd name="connsiteX4" fmla="*/ 94110 w 95250"/>
                  <a:gd name="connsiteY4" fmla="*/ 9218 h 104775"/>
                  <a:gd name="connsiteX5" fmla="*/ 93777 w 95250"/>
                  <a:gd name="connsiteY5" fmla="*/ 18410 h 104775"/>
                  <a:gd name="connsiteX6" fmla="*/ 18624 w 95250"/>
                  <a:gd name="connsiteY6" fmla="*/ 100039 h 104775"/>
                  <a:gd name="connsiteX7" fmla="*/ 13576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76" y="101944"/>
                    </a:moveTo>
                    <a:cubicBezTo>
                      <a:pt x="12001" y="101928"/>
                      <a:pt x="10483" y="101354"/>
                      <a:pt x="9290" y="100325"/>
                    </a:cubicBezTo>
                    <a:cubicBezTo>
                      <a:pt x="6668" y="97967"/>
                      <a:pt x="6414" y="93945"/>
                      <a:pt x="8718" y="91276"/>
                    </a:cubicBezTo>
                    <a:cubicBezTo>
                      <a:pt x="10909" y="88800"/>
                      <a:pt x="62725" y="29935"/>
                      <a:pt x="84918" y="8885"/>
                    </a:cubicBezTo>
                    <a:cubicBezTo>
                      <a:pt x="87548" y="6439"/>
                      <a:pt x="91664" y="6588"/>
                      <a:pt x="94110" y="9218"/>
                    </a:cubicBezTo>
                    <a:cubicBezTo>
                      <a:pt x="96557" y="11849"/>
                      <a:pt x="96407" y="15964"/>
                      <a:pt x="93777" y="18410"/>
                    </a:cubicBezTo>
                    <a:cubicBezTo>
                      <a:pt x="72155" y="39079"/>
                      <a:pt x="19100" y="99468"/>
                      <a:pt x="18624" y="100039"/>
                    </a:cubicBezTo>
                    <a:cubicBezTo>
                      <a:pt x="17292" y="101368"/>
                      <a:pt x="15454" y="102061"/>
                      <a:pt x="13576"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1" name="Freeform: Shape 520">
                <a:extLst>
                  <a:ext uri="{FF2B5EF4-FFF2-40B4-BE49-F238E27FC236}">
                    <a16:creationId xmlns:a16="http://schemas.microsoft.com/office/drawing/2014/main" id="{B89B388A-164C-42C7-B8B4-0C2F7046E3ED}"/>
                  </a:ext>
                </a:extLst>
              </p:cNvPr>
              <p:cNvSpPr/>
              <p:nvPr/>
            </p:nvSpPr>
            <p:spPr>
              <a:xfrm>
                <a:off x="441806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7" y="101378"/>
                      <a:pt x="15414" y="102074"/>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2" name="Freeform: Shape 521">
                <a:extLst>
                  <a:ext uri="{FF2B5EF4-FFF2-40B4-BE49-F238E27FC236}">
                    <a16:creationId xmlns:a16="http://schemas.microsoft.com/office/drawing/2014/main" id="{7A385446-50E4-4B16-A784-3F25D6287928}"/>
                  </a:ext>
                </a:extLst>
              </p:cNvPr>
              <p:cNvSpPr/>
              <p:nvPr/>
            </p:nvSpPr>
            <p:spPr>
              <a:xfrm>
                <a:off x="451971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5 w 95250"/>
                  <a:gd name="connsiteY9" fmla="*/ 99909 h 104775"/>
                  <a:gd name="connsiteX10" fmla="*/ 13615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5" y="99909"/>
                    </a:cubicBezTo>
                    <a:cubicBezTo>
                      <a:pt x="17887" y="101605"/>
                      <a:pt x="15771" y="102502"/>
                      <a:pt x="13615"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3" name="Freeform: Shape 522">
                <a:extLst>
                  <a:ext uri="{FF2B5EF4-FFF2-40B4-BE49-F238E27FC236}">
                    <a16:creationId xmlns:a16="http://schemas.microsoft.com/office/drawing/2014/main" id="{99FE2440-1202-43A7-A6CA-1686912308F9}"/>
                  </a:ext>
                </a:extLst>
              </p:cNvPr>
              <p:cNvSpPr/>
              <p:nvPr/>
            </p:nvSpPr>
            <p:spPr>
              <a:xfrm>
                <a:off x="4565982" y="2078296"/>
                <a:ext cx="95250" cy="104775"/>
              </a:xfrm>
              <a:custGeom>
                <a:avLst/>
                <a:gdLst>
                  <a:gd name="connsiteX0" fmla="*/ 13447 w 95250"/>
                  <a:gd name="connsiteY0" fmla="*/ 101977 h 104775"/>
                  <a:gd name="connsiteX1" fmla="*/ 7146 w 95250"/>
                  <a:gd name="connsiteY1" fmla="*/ 95329 h 104775"/>
                  <a:gd name="connsiteX2" fmla="*/ 8684 w 95250"/>
                  <a:gd name="connsiteY2" fmla="*/ 91309 h 104775"/>
                  <a:gd name="connsiteX3" fmla="*/ 84884 w 95250"/>
                  <a:gd name="connsiteY3" fmla="*/ 8918 h 104775"/>
                  <a:gd name="connsiteX4" fmla="*/ 94123 w 95250"/>
                  <a:gd name="connsiteY4" fmla="*/ 9203 h 104775"/>
                  <a:gd name="connsiteX5" fmla="*/ 93837 w 95250"/>
                  <a:gd name="connsiteY5" fmla="*/ 18443 h 104775"/>
                  <a:gd name="connsiteX6" fmla="*/ 18590 w 95250"/>
                  <a:gd name="connsiteY6" fmla="*/ 100072 h 104775"/>
                  <a:gd name="connsiteX7" fmla="*/ 13447 w 95250"/>
                  <a:gd name="connsiteY7" fmla="*/ 10197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447" y="101977"/>
                    </a:moveTo>
                    <a:cubicBezTo>
                      <a:pt x="9871" y="101881"/>
                      <a:pt x="7050" y="98904"/>
                      <a:pt x="7146" y="95329"/>
                    </a:cubicBezTo>
                    <a:cubicBezTo>
                      <a:pt x="7186" y="93853"/>
                      <a:pt x="7729" y="92434"/>
                      <a:pt x="8684" y="91309"/>
                    </a:cubicBezTo>
                    <a:cubicBezTo>
                      <a:pt x="10875" y="88832"/>
                      <a:pt x="62596" y="29968"/>
                      <a:pt x="84884" y="8918"/>
                    </a:cubicBezTo>
                    <a:cubicBezTo>
                      <a:pt x="87514" y="6445"/>
                      <a:pt x="91651" y="6573"/>
                      <a:pt x="94123" y="9203"/>
                    </a:cubicBezTo>
                    <a:cubicBezTo>
                      <a:pt x="96596" y="11834"/>
                      <a:pt x="96468" y="15970"/>
                      <a:pt x="93837" y="18443"/>
                    </a:cubicBezTo>
                    <a:cubicBezTo>
                      <a:pt x="72216" y="39112"/>
                      <a:pt x="19162" y="99500"/>
                      <a:pt x="18590" y="100072"/>
                    </a:cubicBezTo>
                    <a:cubicBezTo>
                      <a:pt x="17243" y="101437"/>
                      <a:pt x="15359" y="102135"/>
                      <a:pt x="13447" y="1019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4" name="Freeform: Shape 523">
                <a:extLst>
                  <a:ext uri="{FF2B5EF4-FFF2-40B4-BE49-F238E27FC236}">
                    <a16:creationId xmlns:a16="http://schemas.microsoft.com/office/drawing/2014/main" id="{B75A1422-CDE7-4601-B77D-76F018F292B1}"/>
                  </a:ext>
                </a:extLst>
              </p:cNvPr>
              <p:cNvSpPr/>
              <p:nvPr/>
            </p:nvSpPr>
            <p:spPr>
              <a:xfrm>
                <a:off x="4658016" y="2078328"/>
                <a:ext cx="95250" cy="104775"/>
              </a:xfrm>
              <a:custGeom>
                <a:avLst/>
                <a:gdLst>
                  <a:gd name="connsiteX0" fmla="*/ 13615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567 w 95250"/>
                  <a:gd name="connsiteY7" fmla="*/ 100039 h 104775"/>
                  <a:gd name="connsiteX8" fmla="*/ 13614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615" y="101944"/>
                    </a:moveTo>
                    <a:cubicBezTo>
                      <a:pt x="12040" y="101928"/>
                      <a:pt x="10521" y="101354"/>
                      <a:pt x="9329" y="100325"/>
                    </a:cubicBezTo>
                    <a:cubicBezTo>
                      <a:pt x="6673" y="98007"/>
                      <a:pt x="6400" y="93976"/>
                      <a:pt x="8718" y="91321"/>
                    </a:cubicBezTo>
                    <a:cubicBezTo>
                      <a:pt x="8731" y="91306"/>
                      <a:pt x="8744" y="91291"/>
                      <a:pt x="8757" y="91276"/>
                    </a:cubicBezTo>
                    <a:cubicBezTo>
                      <a:pt x="10948" y="88800"/>
                      <a:pt x="62764" y="29935"/>
                      <a:pt x="84957" y="8885"/>
                    </a:cubicBezTo>
                    <a:cubicBezTo>
                      <a:pt x="87587" y="6439"/>
                      <a:pt x="91703" y="6588"/>
                      <a:pt x="94149" y="9218"/>
                    </a:cubicBezTo>
                    <a:cubicBezTo>
                      <a:pt x="96595" y="11849"/>
                      <a:pt x="96446" y="15964"/>
                      <a:pt x="93816" y="18410"/>
                    </a:cubicBezTo>
                    <a:cubicBezTo>
                      <a:pt x="72193" y="39079"/>
                      <a:pt x="19139" y="99468"/>
                      <a:pt x="18567" y="100039"/>
                    </a:cubicBezTo>
                    <a:cubicBezTo>
                      <a:pt x="17271" y="101363"/>
                      <a:pt x="15464" y="102058"/>
                      <a:pt x="1361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5" name="Freeform: Shape 524">
                <a:extLst>
                  <a:ext uri="{FF2B5EF4-FFF2-40B4-BE49-F238E27FC236}">
                    <a16:creationId xmlns:a16="http://schemas.microsoft.com/office/drawing/2014/main" id="{229A9E11-5388-435C-B1CF-A143B5FA92CF}"/>
                  </a:ext>
                </a:extLst>
              </p:cNvPr>
              <p:cNvSpPr/>
              <p:nvPr/>
            </p:nvSpPr>
            <p:spPr>
              <a:xfrm>
                <a:off x="4733645"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8" y="29935"/>
                      <a:pt x="84957" y="8885"/>
                    </a:cubicBezTo>
                    <a:cubicBezTo>
                      <a:pt x="87587" y="6439"/>
                      <a:pt x="91703" y="6588"/>
                      <a:pt x="94149" y="9218"/>
                    </a:cubicBezTo>
                    <a:cubicBezTo>
                      <a:pt x="96595" y="11849"/>
                      <a:pt x="96446" y="15964"/>
                      <a:pt x="93816" y="18410"/>
                    </a:cubicBezTo>
                    <a:cubicBezTo>
                      <a:pt x="72289" y="39079"/>
                      <a:pt x="19139" y="99468"/>
                      <a:pt x="18663" y="100039"/>
                    </a:cubicBezTo>
                    <a:cubicBezTo>
                      <a:pt x="17315"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6" name="Freeform: Shape 525">
                <a:extLst>
                  <a:ext uri="{FF2B5EF4-FFF2-40B4-BE49-F238E27FC236}">
                    <a16:creationId xmlns:a16="http://schemas.microsoft.com/office/drawing/2014/main" id="{3B9EC499-A22D-4720-9519-E824296E38DC}"/>
                  </a:ext>
                </a:extLst>
              </p:cNvPr>
              <p:cNvSpPr/>
              <p:nvPr/>
            </p:nvSpPr>
            <p:spPr>
              <a:xfrm>
                <a:off x="4832800" y="2078328"/>
                <a:ext cx="95250" cy="104775"/>
              </a:xfrm>
              <a:custGeom>
                <a:avLst/>
                <a:gdLst>
                  <a:gd name="connsiteX0" fmla="*/ 13520 w 95250"/>
                  <a:gd name="connsiteY0" fmla="*/ 101944 h 104775"/>
                  <a:gd name="connsiteX1" fmla="*/ 9329 w 95250"/>
                  <a:gd name="connsiteY1" fmla="*/ 100325 h 104775"/>
                  <a:gd name="connsiteX2" fmla="*/ 8718 w 95250"/>
                  <a:gd name="connsiteY2" fmla="*/ 91321 h 104775"/>
                  <a:gd name="connsiteX3" fmla="*/ 8757 w 95250"/>
                  <a:gd name="connsiteY3" fmla="*/ 91276 h 104775"/>
                  <a:gd name="connsiteX4" fmla="*/ 84957 w 95250"/>
                  <a:gd name="connsiteY4" fmla="*/ 8885 h 104775"/>
                  <a:gd name="connsiteX5" fmla="*/ 94149 w 95250"/>
                  <a:gd name="connsiteY5" fmla="*/ 9218 h 104775"/>
                  <a:gd name="connsiteX6" fmla="*/ 93816 w 95250"/>
                  <a:gd name="connsiteY6" fmla="*/ 18410 h 104775"/>
                  <a:gd name="connsiteX7" fmla="*/ 18663 w 95250"/>
                  <a:gd name="connsiteY7" fmla="*/ 100039 h 104775"/>
                  <a:gd name="connsiteX8" fmla="*/ 13520 w 95250"/>
                  <a:gd name="connsiteY8"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3520" y="101944"/>
                    </a:moveTo>
                    <a:cubicBezTo>
                      <a:pt x="11971" y="101940"/>
                      <a:pt x="10478" y="101363"/>
                      <a:pt x="9329" y="100325"/>
                    </a:cubicBezTo>
                    <a:cubicBezTo>
                      <a:pt x="6673" y="98007"/>
                      <a:pt x="6400" y="93976"/>
                      <a:pt x="8718" y="91321"/>
                    </a:cubicBezTo>
                    <a:cubicBezTo>
                      <a:pt x="8731" y="91306"/>
                      <a:pt x="8744" y="91291"/>
                      <a:pt x="8757" y="91276"/>
                    </a:cubicBezTo>
                    <a:cubicBezTo>
                      <a:pt x="10948" y="88800"/>
                      <a:pt x="62669" y="29935"/>
                      <a:pt x="84957" y="8885"/>
                    </a:cubicBezTo>
                    <a:cubicBezTo>
                      <a:pt x="87587" y="6439"/>
                      <a:pt x="91703" y="6588"/>
                      <a:pt x="94149" y="9218"/>
                    </a:cubicBezTo>
                    <a:cubicBezTo>
                      <a:pt x="96595" y="11849"/>
                      <a:pt x="96446" y="15964"/>
                      <a:pt x="93816" y="18410"/>
                    </a:cubicBezTo>
                    <a:cubicBezTo>
                      <a:pt x="72289" y="39079"/>
                      <a:pt x="19140" y="99468"/>
                      <a:pt x="18663" y="100039"/>
                    </a:cubicBezTo>
                    <a:cubicBezTo>
                      <a:pt x="17316" y="101405"/>
                      <a:pt x="15432" y="102103"/>
                      <a:pt x="13520"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7" name="Freeform: Shape 526">
                <a:extLst>
                  <a:ext uri="{FF2B5EF4-FFF2-40B4-BE49-F238E27FC236}">
                    <a16:creationId xmlns:a16="http://schemas.microsoft.com/office/drawing/2014/main" id="{57F44115-B244-4590-BF90-CD48A21CD6F2}"/>
                  </a:ext>
                </a:extLst>
              </p:cNvPr>
              <p:cNvSpPr/>
              <p:nvPr/>
            </p:nvSpPr>
            <p:spPr>
              <a:xfrm>
                <a:off x="4933003" y="2077982"/>
                <a:ext cx="95250" cy="104775"/>
              </a:xfrm>
              <a:custGeom>
                <a:avLst/>
                <a:gdLst>
                  <a:gd name="connsiteX0" fmla="*/ 13615 w 95250"/>
                  <a:gd name="connsiteY0" fmla="*/ 102291 h 104775"/>
                  <a:gd name="connsiteX1" fmla="*/ 9329 w 95250"/>
                  <a:gd name="connsiteY1" fmla="*/ 100671 h 104775"/>
                  <a:gd name="connsiteX2" fmla="*/ 8718 w 95250"/>
                  <a:gd name="connsiteY2" fmla="*/ 91667 h 104775"/>
                  <a:gd name="connsiteX3" fmla="*/ 8757 w 95250"/>
                  <a:gd name="connsiteY3" fmla="*/ 91623 h 104775"/>
                  <a:gd name="connsiteX4" fmla="*/ 84957 w 95250"/>
                  <a:gd name="connsiteY4" fmla="*/ 9231 h 104775"/>
                  <a:gd name="connsiteX5" fmla="*/ 94109 w 95250"/>
                  <a:gd name="connsiteY5" fmla="*/ 8858 h 104775"/>
                  <a:gd name="connsiteX6" fmla="*/ 94482 w 95250"/>
                  <a:gd name="connsiteY6" fmla="*/ 9231 h 104775"/>
                  <a:gd name="connsiteX7" fmla="*/ 94506 w 95250"/>
                  <a:gd name="connsiteY7" fmla="*/ 18256 h 104775"/>
                  <a:gd name="connsiteX8" fmla="*/ 94482 w 95250"/>
                  <a:gd name="connsiteY8" fmla="*/ 18280 h 104775"/>
                  <a:gd name="connsiteX9" fmla="*/ 19234 w 95250"/>
                  <a:gd name="connsiteY9" fmla="*/ 99909 h 104775"/>
                  <a:gd name="connsiteX10" fmla="*/ 13614 w 95250"/>
                  <a:gd name="connsiteY10" fmla="*/ 1022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04775">
                    <a:moveTo>
                      <a:pt x="13615" y="102291"/>
                    </a:moveTo>
                    <a:cubicBezTo>
                      <a:pt x="12040" y="102274"/>
                      <a:pt x="10521" y="101700"/>
                      <a:pt x="9329" y="100671"/>
                    </a:cubicBezTo>
                    <a:cubicBezTo>
                      <a:pt x="6673" y="98353"/>
                      <a:pt x="6400" y="94322"/>
                      <a:pt x="8718" y="91667"/>
                    </a:cubicBezTo>
                    <a:cubicBezTo>
                      <a:pt x="8731" y="91652"/>
                      <a:pt x="8744" y="91637"/>
                      <a:pt x="8757" y="91623"/>
                    </a:cubicBezTo>
                    <a:cubicBezTo>
                      <a:pt x="10948" y="89146"/>
                      <a:pt x="62764" y="30281"/>
                      <a:pt x="84957" y="9231"/>
                    </a:cubicBezTo>
                    <a:cubicBezTo>
                      <a:pt x="87381" y="6601"/>
                      <a:pt x="91479" y="6434"/>
                      <a:pt x="94109" y="8858"/>
                    </a:cubicBezTo>
                    <a:cubicBezTo>
                      <a:pt x="94238" y="8978"/>
                      <a:pt x="94363" y="9102"/>
                      <a:pt x="94482" y="9231"/>
                    </a:cubicBezTo>
                    <a:cubicBezTo>
                      <a:pt x="96981" y="11717"/>
                      <a:pt x="96991" y="15757"/>
                      <a:pt x="94506" y="18256"/>
                    </a:cubicBezTo>
                    <a:cubicBezTo>
                      <a:pt x="94498" y="18264"/>
                      <a:pt x="94490" y="18272"/>
                      <a:pt x="94482" y="18280"/>
                    </a:cubicBezTo>
                    <a:cubicBezTo>
                      <a:pt x="72860" y="38949"/>
                      <a:pt x="19806" y="99337"/>
                      <a:pt x="19234" y="99909"/>
                    </a:cubicBezTo>
                    <a:cubicBezTo>
                      <a:pt x="17887" y="101605"/>
                      <a:pt x="15771" y="102502"/>
                      <a:pt x="13614" y="1022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8" name="Freeform: Shape 527">
                <a:extLst>
                  <a:ext uri="{FF2B5EF4-FFF2-40B4-BE49-F238E27FC236}">
                    <a16:creationId xmlns:a16="http://schemas.microsoft.com/office/drawing/2014/main" id="{80D7F9D1-91E3-4AC3-93D9-33344A60B762}"/>
                  </a:ext>
                </a:extLst>
              </p:cNvPr>
              <p:cNvSpPr/>
              <p:nvPr/>
            </p:nvSpPr>
            <p:spPr>
              <a:xfrm>
                <a:off x="5008616" y="2078328"/>
                <a:ext cx="95250" cy="104775"/>
              </a:xfrm>
              <a:custGeom>
                <a:avLst/>
                <a:gdLst>
                  <a:gd name="connsiteX0" fmla="*/ 13535 w 95250"/>
                  <a:gd name="connsiteY0" fmla="*/ 101944 h 104775"/>
                  <a:gd name="connsiteX1" fmla="*/ 9344 w 95250"/>
                  <a:gd name="connsiteY1" fmla="*/ 100325 h 104775"/>
                  <a:gd name="connsiteX2" fmla="*/ 8677 w 95250"/>
                  <a:gd name="connsiteY2" fmla="*/ 91276 h 104775"/>
                  <a:gd name="connsiteX3" fmla="*/ 84877 w 95250"/>
                  <a:gd name="connsiteY3" fmla="*/ 8885 h 104775"/>
                  <a:gd name="connsiteX4" fmla="*/ 94069 w 95250"/>
                  <a:gd name="connsiteY4" fmla="*/ 9218 h 104775"/>
                  <a:gd name="connsiteX5" fmla="*/ 93736 w 95250"/>
                  <a:gd name="connsiteY5" fmla="*/ 18410 h 104775"/>
                  <a:gd name="connsiteX6" fmla="*/ 18583 w 95250"/>
                  <a:gd name="connsiteY6" fmla="*/ 100039 h 104775"/>
                  <a:gd name="connsiteX7" fmla="*/ 13534 w 95250"/>
                  <a:gd name="connsiteY7" fmla="*/ 1019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04775">
                    <a:moveTo>
                      <a:pt x="13535" y="101944"/>
                    </a:moveTo>
                    <a:cubicBezTo>
                      <a:pt x="11986" y="101940"/>
                      <a:pt x="10494" y="101363"/>
                      <a:pt x="9344" y="100325"/>
                    </a:cubicBezTo>
                    <a:cubicBezTo>
                      <a:pt x="6693" y="97994"/>
                      <a:pt x="6397" y="93971"/>
                      <a:pt x="8677" y="91276"/>
                    </a:cubicBezTo>
                    <a:cubicBezTo>
                      <a:pt x="10867" y="88800"/>
                      <a:pt x="62683" y="29935"/>
                      <a:pt x="84877" y="8885"/>
                    </a:cubicBezTo>
                    <a:cubicBezTo>
                      <a:pt x="87507" y="6439"/>
                      <a:pt x="91622" y="6588"/>
                      <a:pt x="94069" y="9218"/>
                    </a:cubicBezTo>
                    <a:cubicBezTo>
                      <a:pt x="96515" y="11849"/>
                      <a:pt x="96366" y="15964"/>
                      <a:pt x="93736" y="18410"/>
                    </a:cubicBezTo>
                    <a:cubicBezTo>
                      <a:pt x="72208" y="39079"/>
                      <a:pt x="19059" y="99468"/>
                      <a:pt x="18583" y="100039"/>
                    </a:cubicBezTo>
                    <a:cubicBezTo>
                      <a:pt x="17250" y="101368"/>
                      <a:pt x="15413" y="102061"/>
                      <a:pt x="13534" y="10194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29" name="Freeform: Shape 528">
                <a:extLst>
                  <a:ext uri="{FF2B5EF4-FFF2-40B4-BE49-F238E27FC236}">
                    <a16:creationId xmlns:a16="http://schemas.microsoft.com/office/drawing/2014/main" id="{EB3DE4C7-E958-45AF-8AB5-6A822986627D}"/>
                  </a:ext>
                </a:extLst>
              </p:cNvPr>
              <p:cNvSpPr/>
              <p:nvPr/>
            </p:nvSpPr>
            <p:spPr>
              <a:xfrm>
                <a:off x="5083959" y="2078296"/>
                <a:ext cx="85725" cy="85725"/>
              </a:xfrm>
              <a:custGeom>
                <a:avLst/>
                <a:gdLst>
                  <a:gd name="connsiteX0" fmla="*/ 13821 w 85725"/>
                  <a:gd name="connsiteY0" fmla="*/ 86642 h 85725"/>
                  <a:gd name="connsiteX1" fmla="*/ 9534 w 85725"/>
                  <a:gd name="connsiteY1" fmla="*/ 85118 h 85725"/>
                  <a:gd name="connsiteX2" fmla="*/ 8596 w 85725"/>
                  <a:gd name="connsiteY2" fmla="*/ 76006 h 85725"/>
                  <a:gd name="connsiteX3" fmla="*/ 8963 w 85725"/>
                  <a:gd name="connsiteY3" fmla="*/ 75593 h 85725"/>
                  <a:gd name="connsiteX4" fmla="*/ 71351 w 85725"/>
                  <a:gd name="connsiteY4" fmla="*/ 8918 h 85725"/>
                  <a:gd name="connsiteX5" fmla="*/ 80590 w 85725"/>
                  <a:gd name="connsiteY5" fmla="*/ 9203 h 85725"/>
                  <a:gd name="connsiteX6" fmla="*/ 80304 w 85725"/>
                  <a:gd name="connsiteY6" fmla="*/ 18443 h 85725"/>
                  <a:gd name="connsiteX7" fmla="*/ 18583 w 85725"/>
                  <a:gd name="connsiteY7" fmla="*/ 85118 h 85725"/>
                  <a:gd name="connsiteX8" fmla="*/ 13821 w 85725"/>
                  <a:gd name="connsiteY8" fmla="*/ 866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85725">
                    <a:moveTo>
                      <a:pt x="13821" y="86642"/>
                    </a:moveTo>
                    <a:cubicBezTo>
                      <a:pt x="12256" y="86660"/>
                      <a:pt x="10736" y="86120"/>
                      <a:pt x="9534" y="85118"/>
                    </a:cubicBezTo>
                    <a:cubicBezTo>
                      <a:pt x="6759" y="82860"/>
                      <a:pt x="6339" y="78781"/>
                      <a:pt x="8596" y="76006"/>
                    </a:cubicBezTo>
                    <a:cubicBezTo>
                      <a:pt x="8713" y="75863"/>
                      <a:pt x="8835" y="75725"/>
                      <a:pt x="8963" y="75593"/>
                    </a:cubicBezTo>
                    <a:cubicBezTo>
                      <a:pt x="10582" y="73783"/>
                      <a:pt x="49349" y="29587"/>
                      <a:pt x="71351" y="8918"/>
                    </a:cubicBezTo>
                    <a:cubicBezTo>
                      <a:pt x="73981" y="6445"/>
                      <a:pt x="78118" y="6573"/>
                      <a:pt x="80590" y="9203"/>
                    </a:cubicBezTo>
                    <a:cubicBezTo>
                      <a:pt x="83063" y="11834"/>
                      <a:pt x="82935" y="15970"/>
                      <a:pt x="80304" y="18443"/>
                    </a:cubicBezTo>
                    <a:cubicBezTo>
                      <a:pt x="58683" y="39112"/>
                      <a:pt x="19059" y="84356"/>
                      <a:pt x="18583" y="85118"/>
                    </a:cubicBezTo>
                    <a:cubicBezTo>
                      <a:pt x="17287" y="86283"/>
                      <a:pt x="15553" y="86838"/>
                      <a:pt x="13821" y="8664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0" name="Freeform: Shape 529">
                <a:extLst>
                  <a:ext uri="{FF2B5EF4-FFF2-40B4-BE49-F238E27FC236}">
                    <a16:creationId xmlns:a16="http://schemas.microsoft.com/office/drawing/2014/main" id="{CF4260BC-028D-4356-B381-965541DC637F}"/>
                  </a:ext>
                </a:extLst>
              </p:cNvPr>
              <p:cNvSpPr/>
              <p:nvPr/>
            </p:nvSpPr>
            <p:spPr>
              <a:xfrm>
                <a:off x="3807258" y="1665637"/>
                <a:ext cx="1295400" cy="47625"/>
              </a:xfrm>
              <a:custGeom>
                <a:avLst/>
                <a:gdLst>
                  <a:gd name="connsiteX0" fmla="*/ 1290521 w 1295400"/>
                  <a:gd name="connsiteY0" fmla="*/ 43434 h 47625"/>
                  <a:gd name="connsiteX1" fmla="*/ 1289759 w 1295400"/>
                  <a:gd name="connsiteY1" fmla="*/ 43434 h 47625"/>
                  <a:gd name="connsiteX2" fmla="*/ 12838 w 1295400"/>
                  <a:gd name="connsiteY2" fmla="*/ 20003 h 47625"/>
                  <a:gd name="connsiteX3" fmla="*/ 7192 w 1295400"/>
                  <a:gd name="connsiteY3" fmla="*/ 12789 h 47625"/>
                  <a:gd name="connsiteX4" fmla="*/ 12838 w 1295400"/>
                  <a:gd name="connsiteY4" fmla="*/ 7144 h 47625"/>
                  <a:gd name="connsiteX5" fmla="*/ 12838 w 1295400"/>
                  <a:gd name="connsiteY5" fmla="*/ 7144 h 47625"/>
                  <a:gd name="connsiteX6" fmla="*/ 1290997 w 1295400"/>
                  <a:gd name="connsiteY6" fmla="*/ 30671 h 47625"/>
                  <a:gd name="connsiteX7" fmla="*/ 1297046 w 1295400"/>
                  <a:gd name="connsiteY7" fmla="*/ 37386 h 47625"/>
                  <a:gd name="connsiteX8" fmla="*/ 1290331 w 1295400"/>
                  <a:gd name="connsiteY8" fmla="*/ 4343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7625">
                    <a:moveTo>
                      <a:pt x="1290521" y="43434"/>
                    </a:moveTo>
                    <a:lnTo>
                      <a:pt x="1289759" y="43434"/>
                    </a:lnTo>
                    <a:cubicBezTo>
                      <a:pt x="1203272" y="33909"/>
                      <a:pt x="24744" y="20098"/>
                      <a:pt x="12838" y="20003"/>
                    </a:cubicBezTo>
                    <a:cubicBezTo>
                      <a:pt x="9287" y="19569"/>
                      <a:pt x="6759" y="16340"/>
                      <a:pt x="7192" y="12789"/>
                    </a:cubicBezTo>
                    <a:cubicBezTo>
                      <a:pt x="7552" y="9833"/>
                      <a:pt x="9881" y="7504"/>
                      <a:pt x="12838" y="7144"/>
                    </a:cubicBezTo>
                    <a:lnTo>
                      <a:pt x="12838" y="7144"/>
                    </a:lnTo>
                    <a:cubicBezTo>
                      <a:pt x="61415" y="7716"/>
                      <a:pt x="1203463" y="20765"/>
                      <a:pt x="1290997" y="30671"/>
                    </a:cubicBezTo>
                    <a:cubicBezTo>
                      <a:pt x="1294522" y="30855"/>
                      <a:pt x="1297230" y="33861"/>
                      <a:pt x="1297046" y="37386"/>
                    </a:cubicBezTo>
                    <a:cubicBezTo>
                      <a:pt x="1296862" y="40910"/>
                      <a:pt x="1293855" y="43618"/>
                      <a:pt x="1290331" y="4343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1" name="Freeform: Shape 530">
                <a:extLst>
                  <a:ext uri="{FF2B5EF4-FFF2-40B4-BE49-F238E27FC236}">
                    <a16:creationId xmlns:a16="http://schemas.microsoft.com/office/drawing/2014/main" id="{99E82FAC-4627-46E9-A262-7428C2E7D304}"/>
                  </a:ext>
                </a:extLst>
              </p:cNvPr>
              <p:cNvSpPr/>
              <p:nvPr/>
            </p:nvSpPr>
            <p:spPr>
              <a:xfrm>
                <a:off x="3823784" y="1714057"/>
                <a:ext cx="28575" cy="476250"/>
              </a:xfrm>
              <a:custGeom>
                <a:avLst/>
                <a:gdLst>
                  <a:gd name="connsiteX0" fmla="*/ 13552 w 28575"/>
                  <a:gd name="connsiteY0" fmla="*/ 474312 h 476250"/>
                  <a:gd name="connsiteX1" fmla="*/ 12409 w 28575"/>
                  <a:gd name="connsiteY1" fmla="*/ 474312 h 476250"/>
                  <a:gd name="connsiteX2" fmla="*/ 7228 w 28575"/>
                  <a:gd name="connsiteY2" fmla="*/ 467087 h 476250"/>
                  <a:gd name="connsiteX3" fmla="*/ 7266 w 28575"/>
                  <a:gd name="connsiteY3" fmla="*/ 466882 h 476250"/>
                  <a:gd name="connsiteX4" fmla="*/ 9265 w 28575"/>
                  <a:gd name="connsiteY4" fmla="*/ 322388 h 476250"/>
                  <a:gd name="connsiteX5" fmla="*/ 13361 w 28575"/>
                  <a:gd name="connsiteY5" fmla="*/ 13111 h 476250"/>
                  <a:gd name="connsiteX6" fmla="*/ 20172 w 28575"/>
                  <a:gd name="connsiteY6" fmla="*/ 7158 h 476250"/>
                  <a:gd name="connsiteX7" fmla="*/ 26125 w 28575"/>
                  <a:gd name="connsiteY7" fmla="*/ 13969 h 476250"/>
                  <a:gd name="connsiteX8" fmla="*/ 22125 w 28575"/>
                  <a:gd name="connsiteY8" fmla="*/ 322198 h 476250"/>
                  <a:gd name="connsiteX9" fmla="*/ 19933 w 28575"/>
                  <a:gd name="connsiteY9" fmla="*/ 469169 h 476250"/>
                  <a:gd name="connsiteX10" fmla="*/ 13552 w 28575"/>
                  <a:gd name="connsiteY10" fmla="*/ 47431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0">
                    <a:moveTo>
                      <a:pt x="13552" y="474312"/>
                    </a:moveTo>
                    <a:lnTo>
                      <a:pt x="12409" y="474312"/>
                    </a:lnTo>
                    <a:cubicBezTo>
                      <a:pt x="8983" y="473747"/>
                      <a:pt x="6664" y="470513"/>
                      <a:pt x="7228" y="467087"/>
                    </a:cubicBezTo>
                    <a:cubicBezTo>
                      <a:pt x="7239" y="467018"/>
                      <a:pt x="7252" y="466950"/>
                      <a:pt x="7266" y="466882"/>
                    </a:cubicBezTo>
                    <a:cubicBezTo>
                      <a:pt x="11171" y="445356"/>
                      <a:pt x="10314" y="390682"/>
                      <a:pt x="9265" y="322388"/>
                    </a:cubicBezTo>
                    <a:cubicBezTo>
                      <a:pt x="7837" y="232377"/>
                      <a:pt x="6123" y="120458"/>
                      <a:pt x="13361" y="13111"/>
                    </a:cubicBezTo>
                    <a:cubicBezTo>
                      <a:pt x="13598" y="9587"/>
                      <a:pt x="16647" y="6922"/>
                      <a:pt x="20172" y="7158"/>
                    </a:cubicBezTo>
                    <a:cubicBezTo>
                      <a:pt x="23697" y="7395"/>
                      <a:pt x="26362" y="10444"/>
                      <a:pt x="26125" y="13969"/>
                    </a:cubicBezTo>
                    <a:cubicBezTo>
                      <a:pt x="18981" y="120744"/>
                      <a:pt x="20696" y="232472"/>
                      <a:pt x="22125" y="322198"/>
                    </a:cubicBezTo>
                    <a:cubicBezTo>
                      <a:pt x="23268" y="394302"/>
                      <a:pt x="24030" y="446023"/>
                      <a:pt x="19933" y="469169"/>
                    </a:cubicBezTo>
                    <a:cubicBezTo>
                      <a:pt x="19300" y="472182"/>
                      <a:pt x="16631" y="474333"/>
                      <a:pt x="13552" y="4743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2" name="Freeform: Shape 531">
                <a:extLst>
                  <a:ext uri="{FF2B5EF4-FFF2-40B4-BE49-F238E27FC236}">
                    <a16:creationId xmlns:a16="http://schemas.microsoft.com/office/drawing/2014/main" id="{B596292E-7B86-4AD4-86FE-38A4C0C4078A}"/>
                  </a:ext>
                </a:extLst>
              </p:cNvPr>
              <p:cNvSpPr/>
              <p:nvPr/>
            </p:nvSpPr>
            <p:spPr>
              <a:xfrm>
                <a:off x="5027073" y="1672308"/>
                <a:ext cx="123825" cy="133350"/>
              </a:xfrm>
              <a:custGeom>
                <a:avLst/>
                <a:gdLst>
                  <a:gd name="connsiteX0" fmla="*/ 109283 w 123825"/>
                  <a:gd name="connsiteY0" fmla="*/ 127726 h 133350"/>
                  <a:gd name="connsiteX1" fmla="*/ 108712 w 123825"/>
                  <a:gd name="connsiteY1" fmla="*/ 127726 h 133350"/>
                  <a:gd name="connsiteX2" fmla="*/ 102902 w 123825"/>
                  <a:gd name="connsiteY2" fmla="*/ 120678 h 133350"/>
                  <a:gd name="connsiteX3" fmla="*/ 102902 w 123825"/>
                  <a:gd name="connsiteY3" fmla="*/ 32000 h 133350"/>
                  <a:gd name="connsiteX4" fmla="*/ 14700 w 123825"/>
                  <a:gd name="connsiteY4" fmla="*/ 25142 h 133350"/>
                  <a:gd name="connsiteX5" fmla="*/ 7307 w 123825"/>
                  <a:gd name="connsiteY5" fmla="*/ 20203 h 133350"/>
                  <a:gd name="connsiteX6" fmla="*/ 7270 w 123825"/>
                  <a:gd name="connsiteY6" fmla="*/ 19999 h 133350"/>
                  <a:gd name="connsiteX7" fmla="*/ 12268 w 123825"/>
                  <a:gd name="connsiteY7" fmla="*/ 12484 h 133350"/>
                  <a:gd name="connsiteX8" fmla="*/ 12318 w 123825"/>
                  <a:gd name="connsiteY8" fmla="*/ 12474 h 133350"/>
                  <a:gd name="connsiteX9" fmla="*/ 115379 w 123825"/>
                  <a:gd name="connsiteY9" fmla="*/ 29047 h 133350"/>
                  <a:gd name="connsiteX10" fmla="*/ 115379 w 123825"/>
                  <a:gd name="connsiteY10" fmla="*/ 121916 h 133350"/>
                  <a:gd name="connsiteX11" fmla="*/ 109283 w 123825"/>
                  <a:gd name="connsiteY11" fmla="*/ 12772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33350">
                    <a:moveTo>
                      <a:pt x="109283" y="127726"/>
                    </a:moveTo>
                    <a:lnTo>
                      <a:pt x="108712" y="127726"/>
                    </a:lnTo>
                    <a:cubicBezTo>
                      <a:pt x="105192" y="127327"/>
                      <a:pt x="102622" y="124209"/>
                      <a:pt x="102902" y="120678"/>
                    </a:cubicBezTo>
                    <a:cubicBezTo>
                      <a:pt x="102902" y="120106"/>
                      <a:pt x="108807" y="56194"/>
                      <a:pt x="102902" y="32000"/>
                    </a:cubicBezTo>
                    <a:cubicBezTo>
                      <a:pt x="99377" y="17427"/>
                      <a:pt x="55277" y="17617"/>
                      <a:pt x="14700" y="25142"/>
                    </a:cubicBezTo>
                    <a:cubicBezTo>
                      <a:pt x="11295" y="25820"/>
                      <a:pt x="7985" y="23608"/>
                      <a:pt x="7307" y="20203"/>
                    </a:cubicBezTo>
                    <a:cubicBezTo>
                      <a:pt x="7294" y="20135"/>
                      <a:pt x="7281" y="20067"/>
                      <a:pt x="7270" y="19999"/>
                    </a:cubicBezTo>
                    <a:cubicBezTo>
                      <a:pt x="6575" y="16543"/>
                      <a:pt x="8813" y="13179"/>
                      <a:pt x="12268" y="12484"/>
                    </a:cubicBezTo>
                    <a:cubicBezTo>
                      <a:pt x="12285" y="12480"/>
                      <a:pt x="12302" y="12477"/>
                      <a:pt x="12318" y="12474"/>
                    </a:cubicBezTo>
                    <a:cubicBezTo>
                      <a:pt x="34607" y="8283"/>
                      <a:pt x="107569" y="-2861"/>
                      <a:pt x="115379" y="29047"/>
                    </a:cubicBezTo>
                    <a:cubicBezTo>
                      <a:pt x="121570" y="55336"/>
                      <a:pt x="115379" y="119154"/>
                      <a:pt x="115379" y="121916"/>
                    </a:cubicBezTo>
                    <a:cubicBezTo>
                      <a:pt x="115095" y="125109"/>
                      <a:pt x="112486" y="127596"/>
                      <a:pt x="109283" y="12772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3" name="Freeform: Shape 532">
                <a:extLst>
                  <a:ext uri="{FF2B5EF4-FFF2-40B4-BE49-F238E27FC236}">
                    <a16:creationId xmlns:a16="http://schemas.microsoft.com/office/drawing/2014/main" id="{684B1EB7-63DD-4727-8DD0-421DAFF27817}"/>
                  </a:ext>
                </a:extLst>
              </p:cNvPr>
              <p:cNvSpPr/>
              <p:nvPr/>
            </p:nvSpPr>
            <p:spPr>
              <a:xfrm>
                <a:off x="3859211" y="2111761"/>
                <a:ext cx="95250" cy="95250"/>
              </a:xfrm>
              <a:custGeom>
                <a:avLst/>
                <a:gdLst>
                  <a:gd name="connsiteX0" fmla="*/ 13748 w 95250"/>
                  <a:gd name="connsiteY0" fmla="*/ 91086 h 95250"/>
                  <a:gd name="connsiteX1" fmla="*/ 8986 w 95250"/>
                  <a:gd name="connsiteY1" fmla="*/ 88990 h 95250"/>
                  <a:gd name="connsiteX2" fmla="*/ 8986 w 95250"/>
                  <a:gd name="connsiteY2" fmla="*/ 79941 h 95250"/>
                  <a:gd name="connsiteX3" fmla="*/ 60040 w 95250"/>
                  <a:gd name="connsiteY3" fmla="*/ 27935 h 95250"/>
                  <a:gd name="connsiteX4" fmla="*/ 78138 w 95250"/>
                  <a:gd name="connsiteY4" fmla="*/ 8885 h 95250"/>
                  <a:gd name="connsiteX5" fmla="*/ 87329 w 95250"/>
                  <a:gd name="connsiteY5" fmla="*/ 9218 h 95250"/>
                  <a:gd name="connsiteX6" fmla="*/ 86996 w 95250"/>
                  <a:gd name="connsiteY6" fmla="*/ 18410 h 95250"/>
                  <a:gd name="connsiteX7" fmla="*/ 69565 w 95250"/>
                  <a:gd name="connsiteY7" fmla="*/ 36793 h 95250"/>
                  <a:gd name="connsiteX8" fmla="*/ 17654 w 95250"/>
                  <a:gd name="connsiteY8" fmla="*/ 89752 h 95250"/>
                  <a:gd name="connsiteX9" fmla="*/ 13749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748" y="91086"/>
                    </a:moveTo>
                    <a:cubicBezTo>
                      <a:pt x="11930" y="91121"/>
                      <a:pt x="10189" y="90354"/>
                      <a:pt x="8986" y="88990"/>
                    </a:cubicBezTo>
                    <a:cubicBezTo>
                      <a:pt x="6530" y="86474"/>
                      <a:pt x="6530" y="82458"/>
                      <a:pt x="8986" y="79941"/>
                    </a:cubicBezTo>
                    <a:cubicBezTo>
                      <a:pt x="26933" y="63542"/>
                      <a:pt x="43975" y="46181"/>
                      <a:pt x="60040" y="27935"/>
                    </a:cubicBezTo>
                    <a:cubicBezTo>
                      <a:pt x="66993" y="20220"/>
                      <a:pt x="72518" y="14029"/>
                      <a:pt x="78138" y="8885"/>
                    </a:cubicBezTo>
                    <a:cubicBezTo>
                      <a:pt x="80768" y="6439"/>
                      <a:pt x="84883" y="6588"/>
                      <a:pt x="87329" y="9218"/>
                    </a:cubicBezTo>
                    <a:cubicBezTo>
                      <a:pt x="89776" y="11849"/>
                      <a:pt x="89626" y="15964"/>
                      <a:pt x="86996" y="18410"/>
                    </a:cubicBezTo>
                    <a:cubicBezTo>
                      <a:pt x="81662" y="23363"/>
                      <a:pt x="76328" y="29268"/>
                      <a:pt x="69565" y="36793"/>
                    </a:cubicBezTo>
                    <a:cubicBezTo>
                      <a:pt x="53229" y="55369"/>
                      <a:pt x="35899" y="73048"/>
                      <a:pt x="17654" y="89752"/>
                    </a:cubicBezTo>
                    <a:cubicBezTo>
                      <a:pt x="16526" y="90598"/>
                      <a:pt x="15159" y="91065"/>
                      <a:pt x="13749"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4" name="Freeform: Shape 533">
                <a:extLst>
                  <a:ext uri="{FF2B5EF4-FFF2-40B4-BE49-F238E27FC236}">
                    <a16:creationId xmlns:a16="http://schemas.microsoft.com/office/drawing/2014/main" id="{4CE5E0AD-F208-416A-8806-CB9C564AF4A5}"/>
                  </a:ext>
                </a:extLst>
              </p:cNvPr>
              <p:cNvSpPr/>
              <p:nvPr/>
            </p:nvSpPr>
            <p:spPr>
              <a:xfrm>
                <a:off x="3938536" y="2108555"/>
                <a:ext cx="95250" cy="95250"/>
              </a:xfrm>
              <a:custGeom>
                <a:avLst/>
                <a:gdLst>
                  <a:gd name="connsiteX0" fmla="*/ 13767 w 95250"/>
                  <a:gd name="connsiteY0" fmla="*/ 91530 h 95250"/>
                  <a:gd name="connsiteX1" fmla="*/ 9005 w 95250"/>
                  <a:gd name="connsiteY1" fmla="*/ 89434 h 95250"/>
                  <a:gd name="connsiteX2" fmla="*/ 9077 w 95250"/>
                  <a:gd name="connsiteY2" fmla="*/ 80275 h 95250"/>
                  <a:gd name="connsiteX3" fmla="*/ 9481 w 95250"/>
                  <a:gd name="connsiteY3" fmla="*/ 79909 h 95250"/>
                  <a:gd name="connsiteX4" fmla="*/ 60535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5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530"/>
                    </a:moveTo>
                    <a:cubicBezTo>
                      <a:pt x="11966" y="91484"/>
                      <a:pt x="10255" y="90731"/>
                      <a:pt x="9005" y="89434"/>
                    </a:cubicBezTo>
                    <a:cubicBezTo>
                      <a:pt x="6496" y="86885"/>
                      <a:pt x="6528" y="82784"/>
                      <a:pt x="9077" y="80275"/>
                    </a:cubicBezTo>
                    <a:cubicBezTo>
                      <a:pt x="9207" y="80147"/>
                      <a:pt x="9341" y="80025"/>
                      <a:pt x="9481" y="79909"/>
                    </a:cubicBezTo>
                    <a:cubicBezTo>
                      <a:pt x="27409" y="63491"/>
                      <a:pt x="44451" y="46131"/>
                      <a:pt x="60535" y="27903"/>
                    </a:cubicBezTo>
                    <a:cubicBezTo>
                      <a:pt x="67488" y="20187"/>
                      <a:pt x="72918" y="14091"/>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723" y="55337"/>
                      <a:pt x="36394" y="73015"/>
                      <a:pt x="18148" y="89720"/>
                    </a:cubicBezTo>
                    <a:cubicBezTo>
                      <a:pt x="16975" y="90863"/>
                      <a:pt x="15406" y="91511"/>
                      <a:pt x="13767" y="91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5" name="Freeform: Shape 534">
                <a:extLst>
                  <a:ext uri="{FF2B5EF4-FFF2-40B4-BE49-F238E27FC236}">
                    <a16:creationId xmlns:a16="http://schemas.microsoft.com/office/drawing/2014/main" id="{7C8BA498-D16F-454B-9E5F-CB1C659E4594}"/>
                  </a:ext>
                </a:extLst>
              </p:cNvPr>
              <p:cNvSpPr/>
              <p:nvPr/>
            </p:nvSpPr>
            <p:spPr>
              <a:xfrm>
                <a:off x="4028562" y="2104891"/>
                <a:ext cx="95250" cy="95250"/>
              </a:xfrm>
              <a:custGeom>
                <a:avLst/>
                <a:gdLst>
                  <a:gd name="connsiteX0" fmla="*/ 13562 w 95250"/>
                  <a:gd name="connsiteY0" fmla="*/ 91478 h 95250"/>
                  <a:gd name="connsiteX1" fmla="*/ 8799 w 95250"/>
                  <a:gd name="connsiteY1" fmla="*/ 89383 h 95250"/>
                  <a:gd name="connsiteX2" fmla="*/ 9238 w 95250"/>
                  <a:gd name="connsiteY2" fmla="*/ 80368 h 95250"/>
                  <a:gd name="connsiteX3" fmla="*/ 9275 w 95250"/>
                  <a:gd name="connsiteY3" fmla="*/ 80334 h 95250"/>
                  <a:gd name="connsiteX4" fmla="*/ 60234 w 95250"/>
                  <a:gd name="connsiteY4" fmla="*/ 28327 h 95250"/>
                  <a:gd name="connsiteX5" fmla="*/ 78427 w 95250"/>
                  <a:gd name="connsiteY5" fmla="*/ 9278 h 95250"/>
                  <a:gd name="connsiteX6" fmla="*/ 87437 w 95250"/>
                  <a:gd name="connsiteY6" fmla="*/ 8763 h 95250"/>
                  <a:gd name="connsiteX7" fmla="*/ 87952 w 95250"/>
                  <a:gd name="connsiteY7" fmla="*/ 9278 h 95250"/>
                  <a:gd name="connsiteX8" fmla="*/ 87952 w 95250"/>
                  <a:gd name="connsiteY8" fmla="*/ 18326 h 95250"/>
                  <a:gd name="connsiteX9" fmla="*/ 70616 w 95250"/>
                  <a:gd name="connsiteY9" fmla="*/ 36709 h 95250"/>
                  <a:gd name="connsiteX10" fmla="*/ 18705 w 95250"/>
                  <a:gd name="connsiteY10" fmla="*/ 89668 h 95250"/>
                  <a:gd name="connsiteX11" fmla="*/ 13562 w 95250"/>
                  <a:gd name="connsiteY11" fmla="*/ 9147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95250">
                    <a:moveTo>
                      <a:pt x="13562" y="91478"/>
                    </a:moveTo>
                    <a:cubicBezTo>
                      <a:pt x="11751" y="91476"/>
                      <a:pt x="10024" y="90716"/>
                      <a:pt x="8799" y="89383"/>
                    </a:cubicBezTo>
                    <a:cubicBezTo>
                      <a:pt x="6431" y="86772"/>
                      <a:pt x="6627" y="82736"/>
                      <a:pt x="9238" y="80368"/>
                    </a:cubicBezTo>
                    <a:cubicBezTo>
                      <a:pt x="9250" y="80357"/>
                      <a:pt x="9263" y="80345"/>
                      <a:pt x="9275" y="80334"/>
                    </a:cubicBezTo>
                    <a:cubicBezTo>
                      <a:pt x="27178" y="63920"/>
                      <a:pt x="44188" y="46560"/>
                      <a:pt x="60234" y="28327"/>
                    </a:cubicBezTo>
                    <a:cubicBezTo>
                      <a:pt x="67187" y="20517"/>
                      <a:pt x="72712" y="14421"/>
                      <a:pt x="78427" y="9278"/>
                    </a:cubicBezTo>
                    <a:cubicBezTo>
                      <a:pt x="80773" y="6647"/>
                      <a:pt x="84807" y="6417"/>
                      <a:pt x="87437" y="8763"/>
                    </a:cubicBezTo>
                    <a:cubicBezTo>
                      <a:pt x="87619" y="8925"/>
                      <a:pt x="87790" y="9097"/>
                      <a:pt x="87952" y="9278"/>
                    </a:cubicBezTo>
                    <a:cubicBezTo>
                      <a:pt x="90408" y="11794"/>
                      <a:pt x="90408" y="15810"/>
                      <a:pt x="87952" y="18326"/>
                    </a:cubicBezTo>
                    <a:cubicBezTo>
                      <a:pt x="82713" y="23279"/>
                      <a:pt x="77379" y="29185"/>
                      <a:pt x="70616" y="36709"/>
                    </a:cubicBezTo>
                    <a:cubicBezTo>
                      <a:pt x="54254" y="55261"/>
                      <a:pt x="36926" y="72939"/>
                      <a:pt x="18705" y="89668"/>
                    </a:cubicBezTo>
                    <a:cubicBezTo>
                      <a:pt x="17309" y="90947"/>
                      <a:pt x="15451" y="91600"/>
                      <a:pt x="13562" y="9147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6" name="Freeform: Shape 535">
                <a:extLst>
                  <a:ext uri="{FF2B5EF4-FFF2-40B4-BE49-F238E27FC236}">
                    <a16:creationId xmlns:a16="http://schemas.microsoft.com/office/drawing/2014/main" id="{CBBB16AE-B516-4226-BF47-A43C969104BC}"/>
                  </a:ext>
                </a:extLst>
              </p:cNvPr>
              <p:cNvSpPr/>
              <p:nvPr/>
            </p:nvSpPr>
            <p:spPr>
              <a:xfrm>
                <a:off x="4115395" y="2105493"/>
                <a:ext cx="95250" cy="95250"/>
              </a:xfrm>
              <a:custGeom>
                <a:avLst/>
                <a:gdLst>
                  <a:gd name="connsiteX0" fmla="*/ 13692 w 95250"/>
                  <a:gd name="connsiteY0" fmla="*/ 90877 h 95250"/>
                  <a:gd name="connsiteX1" fmla="*/ 9025 w 95250"/>
                  <a:gd name="connsiteY1" fmla="*/ 88781 h 95250"/>
                  <a:gd name="connsiteX2" fmla="*/ 9001 w 95250"/>
                  <a:gd name="connsiteY2" fmla="*/ 79756 h 95250"/>
                  <a:gd name="connsiteX3" fmla="*/ 9025 w 95250"/>
                  <a:gd name="connsiteY3" fmla="*/ 79732 h 95250"/>
                  <a:gd name="connsiteX4" fmla="*/ 60079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2 w 95250"/>
                  <a:gd name="connsiteY9" fmla="*/ 89543 h 95250"/>
                  <a:gd name="connsiteX10" fmla="*/ 13692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692" y="90877"/>
                    </a:moveTo>
                    <a:cubicBezTo>
                      <a:pt x="11904" y="90896"/>
                      <a:pt x="10198" y="90130"/>
                      <a:pt x="9025" y="88781"/>
                    </a:cubicBezTo>
                    <a:cubicBezTo>
                      <a:pt x="6526" y="86295"/>
                      <a:pt x="6516" y="82255"/>
                      <a:pt x="9001" y="79756"/>
                    </a:cubicBezTo>
                    <a:cubicBezTo>
                      <a:pt x="9009" y="79748"/>
                      <a:pt x="9017" y="79740"/>
                      <a:pt x="9025" y="79732"/>
                    </a:cubicBezTo>
                    <a:cubicBezTo>
                      <a:pt x="26953" y="63314"/>
                      <a:pt x="43995" y="45954"/>
                      <a:pt x="60079" y="27726"/>
                    </a:cubicBezTo>
                    <a:cubicBezTo>
                      <a:pt x="67032" y="19915"/>
                      <a:pt x="72461" y="13819"/>
                      <a:pt x="78176" y="8676"/>
                    </a:cubicBezTo>
                    <a:cubicBezTo>
                      <a:pt x="80908" y="6366"/>
                      <a:pt x="84994" y="6707"/>
                      <a:pt x="87304" y="9438"/>
                    </a:cubicBezTo>
                    <a:cubicBezTo>
                      <a:pt x="89480" y="12009"/>
                      <a:pt x="89321" y="15819"/>
                      <a:pt x="86939" y="18201"/>
                    </a:cubicBezTo>
                    <a:cubicBezTo>
                      <a:pt x="81700" y="23154"/>
                      <a:pt x="76367" y="29059"/>
                      <a:pt x="69604" y="36584"/>
                    </a:cubicBezTo>
                    <a:cubicBezTo>
                      <a:pt x="53267" y="55160"/>
                      <a:pt x="35938" y="72839"/>
                      <a:pt x="17692" y="89543"/>
                    </a:cubicBezTo>
                    <a:cubicBezTo>
                      <a:pt x="16535" y="90403"/>
                      <a:pt x="15133" y="90870"/>
                      <a:pt x="13692"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7" name="Freeform: Shape 536">
                <a:extLst>
                  <a:ext uri="{FF2B5EF4-FFF2-40B4-BE49-F238E27FC236}">
                    <a16:creationId xmlns:a16="http://schemas.microsoft.com/office/drawing/2014/main" id="{C7A2D671-C1B6-40E1-A147-F4ABD549366A}"/>
                  </a:ext>
                </a:extLst>
              </p:cNvPr>
              <p:cNvSpPr/>
              <p:nvPr/>
            </p:nvSpPr>
            <p:spPr>
              <a:xfrm>
                <a:off x="4215693" y="2100826"/>
                <a:ext cx="95250" cy="95250"/>
              </a:xfrm>
              <a:custGeom>
                <a:avLst/>
                <a:gdLst>
                  <a:gd name="connsiteX0" fmla="*/ 13787 w 95250"/>
                  <a:gd name="connsiteY0" fmla="*/ 90877 h 95250"/>
                  <a:gd name="connsiteX1" fmla="*/ 9025 w 95250"/>
                  <a:gd name="connsiteY1" fmla="*/ 88781 h 95250"/>
                  <a:gd name="connsiteX2" fmla="*/ 9001 w 95250"/>
                  <a:gd name="connsiteY2" fmla="*/ 79756 h 95250"/>
                  <a:gd name="connsiteX3" fmla="*/ 9025 w 95250"/>
                  <a:gd name="connsiteY3" fmla="*/ 79733 h 95250"/>
                  <a:gd name="connsiteX4" fmla="*/ 59983 w 95250"/>
                  <a:gd name="connsiteY4" fmla="*/ 27726 h 95250"/>
                  <a:gd name="connsiteX5" fmla="*/ 78176 w 95250"/>
                  <a:gd name="connsiteY5" fmla="*/ 8676 h 95250"/>
                  <a:gd name="connsiteX6" fmla="*/ 87304 w 95250"/>
                  <a:gd name="connsiteY6" fmla="*/ 9438 h 95250"/>
                  <a:gd name="connsiteX7" fmla="*/ 86939 w 95250"/>
                  <a:gd name="connsiteY7" fmla="*/ 18201 h 95250"/>
                  <a:gd name="connsiteX8" fmla="*/ 69604 w 95250"/>
                  <a:gd name="connsiteY8" fmla="*/ 36584 h 95250"/>
                  <a:gd name="connsiteX9" fmla="*/ 17693 w 95250"/>
                  <a:gd name="connsiteY9" fmla="*/ 89448 h 95250"/>
                  <a:gd name="connsiteX10" fmla="*/ 13788 w 95250"/>
                  <a:gd name="connsiteY10" fmla="*/ 9087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87" y="90877"/>
                    </a:moveTo>
                    <a:cubicBezTo>
                      <a:pt x="11977" y="90875"/>
                      <a:pt x="10250" y="90115"/>
                      <a:pt x="9025" y="88781"/>
                    </a:cubicBezTo>
                    <a:cubicBezTo>
                      <a:pt x="6526" y="86296"/>
                      <a:pt x="6516" y="82255"/>
                      <a:pt x="9001" y="79756"/>
                    </a:cubicBezTo>
                    <a:cubicBezTo>
                      <a:pt x="9009" y="79748"/>
                      <a:pt x="9017" y="79741"/>
                      <a:pt x="9025" y="79733"/>
                    </a:cubicBezTo>
                    <a:cubicBezTo>
                      <a:pt x="26922" y="63314"/>
                      <a:pt x="43932" y="45954"/>
                      <a:pt x="59983" y="27726"/>
                    </a:cubicBezTo>
                    <a:cubicBezTo>
                      <a:pt x="66937" y="19916"/>
                      <a:pt x="72462" y="13820"/>
                      <a:pt x="78176" y="8676"/>
                    </a:cubicBezTo>
                    <a:cubicBezTo>
                      <a:pt x="80908" y="6366"/>
                      <a:pt x="84994" y="6707"/>
                      <a:pt x="87304" y="9438"/>
                    </a:cubicBezTo>
                    <a:cubicBezTo>
                      <a:pt x="89480" y="12009"/>
                      <a:pt x="89321" y="15819"/>
                      <a:pt x="86939" y="18201"/>
                    </a:cubicBezTo>
                    <a:cubicBezTo>
                      <a:pt x="81700" y="23154"/>
                      <a:pt x="76367" y="29060"/>
                      <a:pt x="69604" y="36584"/>
                    </a:cubicBezTo>
                    <a:cubicBezTo>
                      <a:pt x="53286" y="55147"/>
                      <a:pt x="35956" y="72795"/>
                      <a:pt x="17693" y="89448"/>
                    </a:cubicBezTo>
                    <a:cubicBezTo>
                      <a:pt x="16580" y="90334"/>
                      <a:pt x="15210" y="90836"/>
                      <a:pt x="13788" y="9087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8" name="Freeform: Shape 537">
                <a:extLst>
                  <a:ext uri="{FF2B5EF4-FFF2-40B4-BE49-F238E27FC236}">
                    <a16:creationId xmlns:a16="http://schemas.microsoft.com/office/drawing/2014/main" id="{CA47BFBE-A546-4277-86C1-AFCACD6506F3}"/>
                  </a:ext>
                </a:extLst>
              </p:cNvPr>
              <p:cNvSpPr/>
              <p:nvPr/>
            </p:nvSpPr>
            <p:spPr>
              <a:xfrm>
                <a:off x="4338693" y="2093854"/>
                <a:ext cx="95250" cy="95250"/>
              </a:xfrm>
              <a:custGeom>
                <a:avLst/>
                <a:gdLst>
                  <a:gd name="connsiteX0" fmla="*/ 13660 w 95250"/>
                  <a:gd name="connsiteY0" fmla="*/ 91086 h 95250"/>
                  <a:gd name="connsiteX1" fmla="*/ 7145 w 95250"/>
                  <a:gd name="connsiteY1" fmla="*/ 84841 h 95250"/>
                  <a:gd name="connsiteX2" fmla="*/ 9279 w 95250"/>
                  <a:gd name="connsiteY2" fmla="*/ 79941 h 95250"/>
                  <a:gd name="connsiteX3" fmla="*/ 60333 w 95250"/>
                  <a:gd name="connsiteY3" fmla="*/ 27935 h 95250"/>
                  <a:gd name="connsiteX4" fmla="*/ 78430 w 95250"/>
                  <a:gd name="connsiteY4" fmla="*/ 8885 h 95250"/>
                  <a:gd name="connsiteX5" fmla="*/ 87622 w 95250"/>
                  <a:gd name="connsiteY5" fmla="*/ 9218 h 95250"/>
                  <a:gd name="connsiteX6" fmla="*/ 87289 w 95250"/>
                  <a:gd name="connsiteY6" fmla="*/ 18410 h 95250"/>
                  <a:gd name="connsiteX7" fmla="*/ 69858 w 95250"/>
                  <a:gd name="connsiteY7" fmla="*/ 36793 h 95250"/>
                  <a:gd name="connsiteX8" fmla="*/ 17947 w 95250"/>
                  <a:gd name="connsiteY8" fmla="*/ 89752 h 95250"/>
                  <a:gd name="connsiteX9" fmla="*/ 13660 w 95250"/>
                  <a:gd name="connsiteY9" fmla="*/ 9108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660" y="91086"/>
                    </a:moveTo>
                    <a:cubicBezTo>
                      <a:pt x="10137" y="91161"/>
                      <a:pt x="7220" y="88364"/>
                      <a:pt x="7145" y="84841"/>
                    </a:cubicBezTo>
                    <a:cubicBezTo>
                      <a:pt x="7106" y="82974"/>
                      <a:pt x="7885" y="81184"/>
                      <a:pt x="9279" y="79941"/>
                    </a:cubicBezTo>
                    <a:cubicBezTo>
                      <a:pt x="27226" y="63542"/>
                      <a:pt x="44269" y="46181"/>
                      <a:pt x="60333" y="27935"/>
                    </a:cubicBezTo>
                    <a:cubicBezTo>
                      <a:pt x="67286" y="20220"/>
                      <a:pt x="72811" y="14029"/>
                      <a:pt x="78430" y="8885"/>
                    </a:cubicBezTo>
                    <a:cubicBezTo>
                      <a:pt x="81060" y="6439"/>
                      <a:pt x="85176" y="6588"/>
                      <a:pt x="87622" y="9218"/>
                    </a:cubicBezTo>
                    <a:cubicBezTo>
                      <a:pt x="90069" y="11849"/>
                      <a:pt x="89919" y="15964"/>
                      <a:pt x="87289" y="18410"/>
                    </a:cubicBezTo>
                    <a:cubicBezTo>
                      <a:pt x="81955" y="23363"/>
                      <a:pt x="76621" y="29269"/>
                      <a:pt x="69858" y="36793"/>
                    </a:cubicBezTo>
                    <a:cubicBezTo>
                      <a:pt x="53521" y="55369"/>
                      <a:pt x="36192" y="73048"/>
                      <a:pt x="17947" y="89752"/>
                    </a:cubicBezTo>
                    <a:cubicBezTo>
                      <a:pt x="16745" y="90734"/>
                      <a:pt x="15208" y="91213"/>
                      <a:pt x="13660" y="9108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39" name="Freeform: Shape 538">
                <a:extLst>
                  <a:ext uri="{FF2B5EF4-FFF2-40B4-BE49-F238E27FC236}">
                    <a16:creationId xmlns:a16="http://schemas.microsoft.com/office/drawing/2014/main" id="{9A61411A-DE0B-4430-9924-2C437AC95823}"/>
                  </a:ext>
                </a:extLst>
              </p:cNvPr>
              <p:cNvSpPr/>
              <p:nvPr/>
            </p:nvSpPr>
            <p:spPr>
              <a:xfrm>
                <a:off x="4467745"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8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402" y="63515"/>
                      <a:pt x="44413" y="46154"/>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7" y="55313"/>
                      <a:pt x="36369" y="72990"/>
                      <a:pt x="18148" y="89720"/>
                    </a:cubicBezTo>
                    <a:cubicBezTo>
                      <a:pt x="16965" y="90837"/>
                      <a:pt x="15395" y="9145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0" name="Freeform: Shape 539">
                <a:extLst>
                  <a:ext uri="{FF2B5EF4-FFF2-40B4-BE49-F238E27FC236}">
                    <a16:creationId xmlns:a16="http://schemas.microsoft.com/office/drawing/2014/main" id="{F74EF0DE-5402-4B21-97ED-12E8D4863EF9}"/>
                  </a:ext>
                </a:extLst>
              </p:cNvPr>
              <p:cNvSpPr/>
              <p:nvPr/>
            </p:nvSpPr>
            <p:spPr>
              <a:xfrm>
                <a:off x="4595094" y="2093505"/>
                <a:ext cx="95250" cy="95250"/>
              </a:xfrm>
              <a:custGeom>
                <a:avLst/>
                <a:gdLst>
                  <a:gd name="connsiteX0" fmla="*/ 13767 w 95250"/>
                  <a:gd name="connsiteY0" fmla="*/ 91435 h 95250"/>
                  <a:gd name="connsiteX1" fmla="*/ 9005 w 95250"/>
                  <a:gd name="connsiteY1" fmla="*/ 89434 h 95250"/>
                  <a:gd name="connsiteX2" fmla="*/ 9077 w 95250"/>
                  <a:gd name="connsiteY2" fmla="*/ 80275 h 95250"/>
                  <a:gd name="connsiteX3" fmla="*/ 9481 w 95250"/>
                  <a:gd name="connsiteY3" fmla="*/ 79909 h 95250"/>
                  <a:gd name="connsiteX4" fmla="*/ 60439 w 95250"/>
                  <a:gd name="connsiteY4" fmla="*/ 27903 h 95250"/>
                  <a:gd name="connsiteX5" fmla="*/ 78633 w 95250"/>
                  <a:gd name="connsiteY5" fmla="*/ 8853 h 95250"/>
                  <a:gd name="connsiteX6" fmla="*/ 87777 w 95250"/>
                  <a:gd name="connsiteY6" fmla="*/ 9234 h 95250"/>
                  <a:gd name="connsiteX7" fmla="*/ 87396 w 95250"/>
                  <a:gd name="connsiteY7" fmla="*/ 18378 h 95250"/>
                  <a:gd name="connsiteX8" fmla="*/ 70060 w 95250"/>
                  <a:gd name="connsiteY8" fmla="*/ 36761 h 95250"/>
                  <a:gd name="connsiteX9" fmla="*/ 18149 w 95250"/>
                  <a:gd name="connsiteY9" fmla="*/ 89720 h 95250"/>
                  <a:gd name="connsiteX10" fmla="*/ 13767 w 95250"/>
                  <a:gd name="connsiteY10" fmla="*/ 914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95250">
                    <a:moveTo>
                      <a:pt x="13767" y="91435"/>
                    </a:moveTo>
                    <a:cubicBezTo>
                      <a:pt x="11976" y="91435"/>
                      <a:pt x="10259" y="90714"/>
                      <a:pt x="9005" y="89434"/>
                    </a:cubicBezTo>
                    <a:cubicBezTo>
                      <a:pt x="6496" y="86885"/>
                      <a:pt x="6528" y="82784"/>
                      <a:pt x="9077" y="80275"/>
                    </a:cubicBezTo>
                    <a:cubicBezTo>
                      <a:pt x="9207" y="80147"/>
                      <a:pt x="9341" y="80025"/>
                      <a:pt x="9481" y="79909"/>
                    </a:cubicBezTo>
                    <a:cubicBezTo>
                      <a:pt x="27377" y="63489"/>
                      <a:pt x="44388" y="46130"/>
                      <a:pt x="60439" y="27903"/>
                    </a:cubicBezTo>
                    <a:cubicBezTo>
                      <a:pt x="67393" y="20187"/>
                      <a:pt x="72918" y="13996"/>
                      <a:pt x="78633" y="8853"/>
                    </a:cubicBezTo>
                    <a:cubicBezTo>
                      <a:pt x="81263" y="6433"/>
                      <a:pt x="85357" y="6603"/>
                      <a:pt x="87777" y="9234"/>
                    </a:cubicBezTo>
                    <a:cubicBezTo>
                      <a:pt x="90196" y="11864"/>
                      <a:pt x="90026" y="15958"/>
                      <a:pt x="87396" y="18378"/>
                    </a:cubicBezTo>
                    <a:cubicBezTo>
                      <a:pt x="82157" y="23331"/>
                      <a:pt x="76823" y="29236"/>
                      <a:pt x="70060" y="36761"/>
                    </a:cubicBezTo>
                    <a:cubicBezTo>
                      <a:pt x="53698" y="55313"/>
                      <a:pt x="36370" y="72990"/>
                      <a:pt x="18149" y="89720"/>
                    </a:cubicBezTo>
                    <a:cubicBezTo>
                      <a:pt x="16960" y="90829"/>
                      <a:pt x="15393" y="91442"/>
                      <a:pt x="13767" y="914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1" name="Freeform: Shape 540">
                <a:extLst>
                  <a:ext uri="{FF2B5EF4-FFF2-40B4-BE49-F238E27FC236}">
                    <a16:creationId xmlns:a16="http://schemas.microsoft.com/office/drawing/2014/main" id="{0E7AA090-B408-4CB3-B119-7AEDFE8966C5}"/>
                  </a:ext>
                </a:extLst>
              </p:cNvPr>
              <p:cNvSpPr/>
              <p:nvPr/>
            </p:nvSpPr>
            <p:spPr>
              <a:xfrm>
                <a:off x="4684267" y="2113987"/>
                <a:ext cx="76200" cy="76200"/>
              </a:xfrm>
              <a:custGeom>
                <a:avLst/>
                <a:gdLst>
                  <a:gd name="connsiteX0" fmla="*/ 13748 w 76200"/>
                  <a:gd name="connsiteY0" fmla="*/ 77716 h 76200"/>
                  <a:gd name="connsiteX1" fmla="*/ 8986 w 76200"/>
                  <a:gd name="connsiteY1" fmla="*/ 75620 h 76200"/>
                  <a:gd name="connsiteX2" fmla="*/ 8986 w 76200"/>
                  <a:gd name="connsiteY2" fmla="*/ 66571 h 76200"/>
                  <a:gd name="connsiteX3" fmla="*/ 49372 w 76200"/>
                  <a:gd name="connsiteY3" fmla="*/ 24566 h 76200"/>
                  <a:gd name="connsiteX4" fmla="*/ 63279 w 76200"/>
                  <a:gd name="connsiteY4" fmla="*/ 9231 h 76200"/>
                  <a:gd name="connsiteX5" fmla="*/ 72431 w 76200"/>
                  <a:gd name="connsiteY5" fmla="*/ 8858 h 76200"/>
                  <a:gd name="connsiteX6" fmla="*/ 72804 w 76200"/>
                  <a:gd name="connsiteY6" fmla="*/ 9231 h 76200"/>
                  <a:gd name="connsiteX7" fmla="*/ 73037 w 76200"/>
                  <a:gd name="connsiteY7" fmla="*/ 18523 h 76200"/>
                  <a:gd name="connsiteX8" fmla="*/ 72804 w 76200"/>
                  <a:gd name="connsiteY8" fmla="*/ 18756 h 76200"/>
                  <a:gd name="connsiteX9" fmla="*/ 60040 w 76200"/>
                  <a:gd name="connsiteY9" fmla="*/ 32758 h 76200"/>
                  <a:gd name="connsiteX10" fmla="*/ 18320 w 76200"/>
                  <a:gd name="connsiteY10" fmla="*/ 76096 h 76200"/>
                  <a:gd name="connsiteX11" fmla="*/ 13748 w 76200"/>
                  <a:gd name="connsiteY11" fmla="*/ 7771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76200">
                    <a:moveTo>
                      <a:pt x="13748" y="77716"/>
                    </a:moveTo>
                    <a:cubicBezTo>
                      <a:pt x="11930" y="77751"/>
                      <a:pt x="10189" y="76984"/>
                      <a:pt x="8986" y="75620"/>
                    </a:cubicBezTo>
                    <a:cubicBezTo>
                      <a:pt x="6530" y="73104"/>
                      <a:pt x="6530" y="69088"/>
                      <a:pt x="8986" y="66571"/>
                    </a:cubicBezTo>
                    <a:cubicBezTo>
                      <a:pt x="23591" y="53715"/>
                      <a:pt x="37099" y="39665"/>
                      <a:pt x="49372" y="24566"/>
                    </a:cubicBezTo>
                    <a:cubicBezTo>
                      <a:pt x="53633" y="19127"/>
                      <a:pt x="58280" y="14001"/>
                      <a:pt x="63279" y="9231"/>
                    </a:cubicBezTo>
                    <a:cubicBezTo>
                      <a:pt x="65703" y="6601"/>
                      <a:pt x="69801" y="6434"/>
                      <a:pt x="72431" y="8858"/>
                    </a:cubicBezTo>
                    <a:cubicBezTo>
                      <a:pt x="72560" y="8978"/>
                      <a:pt x="72684" y="9102"/>
                      <a:pt x="72804" y="9231"/>
                    </a:cubicBezTo>
                    <a:cubicBezTo>
                      <a:pt x="75434" y="11732"/>
                      <a:pt x="75538" y="15893"/>
                      <a:pt x="73037" y="18523"/>
                    </a:cubicBezTo>
                    <a:cubicBezTo>
                      <a:pt x="72961" y="18602"/>
                      <a:pt x="72883" y="18680"/>
                      <a:pt x="72804" y="18756"/>
                    </a:cubicBezTo>
                    <a:cubicBezTo>
                      <a:pt x="68197" y="23090"/>
                      <a:pt x="63931" y="27772"/>
                      <a:pt x="60040" y="32758"/>
                    </a:cubicBezTo>
                    <a:cubicBezTo>
                      <a:pt x="47354" y="48332"/>
                      <a:pt x="33400" y="62827"/>
                      <a:pt x="18320" y="76096"/>
                    </a:cubicBezTo>
                    <a:cubicBezTo>
                      <a:pt x="17074" y="77226"/>
                      <a:pt x="15427" y="77809"/>
                      <a:pt x="13748" y="777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2" name="Freeform: Shape 541">
                <a:extLst>
                  <a:ext uri="{FF2B5EF4-FFF2-40B4-BE49-F238E27FC236}">
                    <a16:creationId xmlns:a16="http://schemas.microsoft.com/office/drawing/2014/main" id="{1A7DF86F-1192-4C8B-91AF-BCB4083019AA}"/>
                  </a:ext>
                </a:extLst>
              </p:cNvPr>
              <p:cNvSpPr/>
              <p:nvPr/>
            </p:nvSpPr>
            <p:spPr>
              <a:xfrm>
                <a:off x="4771230" y="2107589"/>
                <a:ext cx="76200" cy="76200"/>
              </a:xfrm>
              <a:custGeom>
                <a:avLst/>
                <a:gdLst>
                  <a:gd name="connsiteX0" fmla="*/ 13748 w 76200"/>
                  <a:gd name="connsiteY0" fmla="*/ 77161 h 76200"/>
                  <a:gd name="connsiteX1" fmla="*/ 8986 w 76200"/>
                  <a:gd name="connsiteY1" fmla="*/ 75065 h 76200"/>
                  <a:gd name="connsiteX2" fmla="*/ 8986 w 76200"/>
                  <a:gd name="connsiteY2" fmla="*/ 66016 h 76200"/>
                  <a:gd name="connsiteX3" fmla="*/ 49467 w 76200"/>
                  <a:gd name="connsiteY3" fmla="*/ 24011 h 76200"/>
                  <a:gd name="connsiteX4" fmla="*/ 63374 w 76200"/>
                  <a:gd name="connsiteY4" fmla="*/ 8676 h 76200"/>
                  <a:gd name="connsiteX5" fmla="*/ 72502 w 76200"/>
                  <a:gd name="connsiteY5" fmla="*/ 9438 h 76200"/>
                  <a:gd name="connsiteX6" fmla="*/ 72137 w 76200"/>
                  <a:gd name="connsiteY6" fmla="*/ 18201 h 76200"/>
                  <a:gd name="connsiteX7" fmla="*/ 59373 w 76200"/>
                  <a:gd name="connsiteY7" fmla="*/ 32203 h 76200"/>
                  <a:gd name="connsiteX8" fmla="*/ 17749 w 76200"/>
                  <a:gd name="connsiteY8" fmla="*/ 75637 h 76200"/>
                  <a:gd name="connsiteX9" fmla="*/ 13748 w 76200"/>
                  <a:gd name="connsiteY9" fmla="*/ 7716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13748" y="77161"/>
                    </a:moveTo>
                    <a:cubicBezTo>
                      <a:pt x="11933" y="77183"/>
                      <a:pt x="10196" y="76419"/>
                      <a:pt x="8986" y="75065"/>
                    </a:cubicBezTo>
                    <a:cubicBezTo>
                      <a:pt x="6530" y="72549"/>
                      <a:pt x="6530" y="68533"/>
                      <a:pt x="8986" y="66016"/>
                    </a:cubicBezTo>
                    <a:cubicBezTo>
                      <a:pt x="23585" y="53124"/>
                      <a:pt x="37123" y="39077"/>
                      <a:pt x="49467" y="24011"/>
                    </a:cubicBezTo>
                    <a:cubicBezTo>
                      <a:pt x="53698" y="18547"/>
                      <a:pt x="58348" y="13420"/>
                      <a:pt x="63374" y="8676"/>
                    </a:cubicBezTo>
                    <a:cubicBezTo>
                      <a:pt x="66105" y="6366"/>
                      <a:pt x="70192" y="6707"/>
                      <a:pt x="72502" y="9438"/>
                    </a:cubicBezTo>
                    <a:cubicBezTo>
                      <a:pt x="74677" y="12009"/>
                      <a:pt x="74519" y="15819"/>
                      <a:pt x="72137" y="18201"/>
                    </a:cubicBezTo>
                    <a:cubicBezTo>
                      <a:pt x="67531" y="22535"/>
                      <a:pt x="63264" y="27216"/>
                      <a:pt x="59373" y="32203"/>
                    </a:cubicBezTo>
                    <a:cubicBezTo>
                      <a:pt x="46716" y="47800"/>
                      <a:pt x="32794" y="62328"/>
                      <a:pt x="17749" y="75637"/>
                    </a:cubicBezTo>
                    <a:cubicBezTo>
                      <a:pt x="16609" y="76553"/>
                      <a:pt x="15209" y="77086"/>
                      <a:pt x="13748" y="7716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3" name="Freeform: Shape 542">
                <a:extLst>
                  <a:ext uri="{FF2B5EF4-FFF2-40B4-BE49-F238E27FC236}">
                    <a16:creationId xmlns:a16="http://schemas.microsoft.com/office/drawing/2014/main" id="{A56E6039-4F55-4241-A1DB-62EBD5B214C5}"/>
                  </a:ext>
                </a:extLst>
              </p:cNvPr>
              <p:cNvSpPr/>
              <p:nvPr/>
            </p:nvSpPr>
            <p:spPr>
              <a:xfrm>
                <a:off x="4852189" y="2107078"/>
                <a:ext cx="76200" cy="76200"/>
              </a:xfrm>
              <a:custGeom>
                <a:avLst/>
                <a:gdLst>
                  <a:gd name="connsiteX0" fmla="*/ 13562 w 76200"/>
                  <a:gd name="connsiteY0" fmla="*/ 77672 h 76200"/>
                  <a:gd name="connsiteX1" fmla="*/ 8799 w 76200"/>
                  <a:gd name="connsiteY1" fmla="*/ 75576 h 76200"/>
                  <a:gd name="connsiteX2" fmla="*/ 9238 w 76200"/>
                  <a:gd name="connsiteY2" fmla="*/ 66562 h 76200"/>
                  <a:gd name="connsiteX3" fmla="*/ 9275 w 76200"/>
                  <a:gd name="connsiteY3" fmla="*/ 66527 h 76200"/>
                  <a:gd name="connsiteX4" fmla="*/ 49661 w 76200"/>
                  <a:gd name="connsiteY4" fmla="*/ 24522 h 76200"/>
                  <a:gd name="connsiteX5" fmla="*/ 63568 w 76200"/>
                  <a:gd name="connsiteY5" fmla="*/ 9187 h 76200"/>
                  <a:gd name="connsiteX6" fmla="*/ 72860 w 76200"/>
                  <a:gd name="connsiteY6" fmla="*/ 8954 h 76200"/>
                  <a:gd name="connsiteX7" fmla="*/ 73093 w 76200"/>
                  <a:gd name="connsiteY7" fmla="*/ 9187 h 76200"/>
                  <a:gd name="connsiteX8" fmla="*/ 73466 w 76200"/>
                  <a:gd name="connsiteY8" fmla="*/ 18339 h 76200"/>
                  <a:gd name="connsiteX9" fmla="*/ 73093 w 76200"/>
                  <a:gd name="connsiteY9" fmla="*/ 18712 h 76200"/>
                  <a:gd name="connsiteX10" fmla="*/ 60425 w 76200"/>
                  <a:gd name="connsiteY10" fmla="*/ 32714 h 76200"/>
                  <a:gd name="connsiteX11" fmla="*/ 18705 w 76200"/>
                  <a:gd name="connsiteY11" fmla="*/ 76148 h 76200"/>
                  <a:gd name="connsiteX12" fmla="*/ 13562 w 76200"/>
                  <a:gd name="connsiteY12" fmla="*/ 776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562" y="77672"/>
                    </a:moveTo>
                    <a:cubicBezTo>
                      <a:pt x="11751" y="77670"/>
                      <a:pt x="10024" y="76910"/>
                      <a:pt x="8799" y="75576"/>
                    </a:cubicBezTo>
                    <a:cubicBezTo>
                      <a:pt x="6431" y="72966"/>
                      <a:pt x="6627" y="68930"/>
                      <a:pt x="9238" y="66562"/>
                    </a:cubicBezTo>
                    <a:cubicBezTo>
                      <a:pt x="9250" y="66550"/>
                      <a:pt x="9263" y="66539"/>
                      <a:pt x="9275" y="66527"/>
                    </a:cubicBezTo>
                    <a:cubicBezTo>
                      <a:pt x="23852" y="53641"/>
                      <a:pt x="37358" y="39593"/>
                      <a:pt x="49661" y="24522"/>
                    </a:cubicBezTo>
                    <a:cubicBezTo>
                      <a:pt x="53920" y="19081"/>
                      <a:pt x="58568" y="13956"/>
                      <a:pt x="63568" y="9187"/>
                    </a:cubicBezTo>
                    <a:cubicBezTo>
                      <a:pt x="66070" y="6557"/>
                      <a:pt x="70229" y="6452"/>
                      <a:pt x="72860" y="8954"/>
                    </a:cubicBezTo>
                    <a:cubicBezTo>
                      <a:pt x="72939" y="9029"/>
                      <a:pt x="73017" y="9107"/>
                      <a:pt x="73093" y="9187"/>
                    </a:cubicBezTo>
                    <a:cubicBezTo>
                      <a:pt x="75723" y="11611"/>
                      <a:pt x="75890" y="15709"/>
                      <a:pt x="73466" y="18339"/>
                    </a:cubicBezTo>
                    <a:cubicBezTo>
                      <a:pt x="73346" y="18469"/>
                      <a:pt x="73222" y="18593"/>
                      <a:pt x="73093" y="18712"/>
                    </a:cubicBezTo>
                    <a:cubicBezTo>
                      <a:pt x="68540" y="23069"/>
                      <a:pt x="64306" y="27749"/>
                      <a:pt x="60425" y="32714"/>
                    </a:cubicBezTo>
                    <a:cubicBezTo>
                      <a:pt x="47695" y="48278"/>
                      <a:pt x="33744" y="62802"/>
                      <a:pt x="18705" y="76148"/>
                    </a:cubicBezTo>
                    <a:cubicBezTo>
                      <a:pt x="17274" y="77343"/>
                      <a:pt x="15413" y="77894"/>
                      <a:pt x="13562" y="776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4" name="Freeform: Shape 543">
                <a:extLst>
                  <a:ext uri="{FF2B5EF4-FFF2-40B4-BE49-F238E27FC236}">
                    <a16:creationId xmlns:a16="http://schemas.microsoft.com/office/drawing/2014/main" id="{1F675B0B-E1D3-45D1-9D93-2E11EF7E9741}"/>
                  </a:ext>
                </a:extLst>
              </p:cNvPr>
              <p:cNvSpPr/>
              <p:nvPr/>
            </p:nvSpPr>
            <p:spPr>
              <a:xfrm>
                <a:off x="4968855" y="2100271"/>
                <a:ext cx="76200" cy="76200"/>
              </a:xfrm>
              <a:custGeom>
                <a:avLst/>
                <a:gdLst>
                  <a:gd name="connsiteX0" fmla="*/ 13767 w 76200"/>
                  <a:gd name="connsiteY0" fmla="*/ 77811 h 76200"/>
                  <a:gd name="connsiteX1" fmla="*/ 9005 w 76200"/>
                  <a:gd name="connsiteY1" fmla="*/ 75715 h 76200"/>
                  <a:gd name="connsiteX2" fmla="*/ 9077 w 76200"/>
                  <a:gd name="connsiteY2" fmla="*/ 66556 h 76200"/>
                  <a:gd name="connsiteX3" fmla="*/ 9481 w 76200"/>
                  <a:gd name="connsiteY3" fmla="*/ 66190 h 76200"/>
                  <a:gd name="connsiteX4" fmla="*/ 50248 w 76200"/>
                  <a:gd name="connsiteY4" fmla="*/ 24566 h 76200"/>
                  <a:gd name="connsiteX5" fmla="*/ 64155 w 76200"/>
                  <a:gd name="connsiteY5" fmla="*/ 9231 h 76200"/>
                  <a:gd name="connsiteX6" fmla="*/ 73307 w 76200"/>
                  <a:gd name="connsiteY6" fmla="*/ 8858 h 76200"/>
                  <a:gd name="connsiteX7" fmla="*/ 73680 w 76200"/>
                  <a:gd name="connsiteY7" fmla="*/ 9231 h 76200"/>
                  <a:gd name="connsiteX8" fmla="*/ 74194 w 76200"/>
                  <a:gd name="connsiteY8" fmla="*/ 18242 h 76200"/>
                  <a:gd name="connsiteX9" fmla="*/ 73680 w 76200"/>
                  <a:gd name="connsiteY9" fmla="*/ 18756 h 76200"/>
                  <a:gd name="connsiteX10" fmla="*/ 59773 w 76200"/>
                  <a:gd name="connsiteY10" fmla="*/ 33139 h 76200"/>
                  <a:gd name="connsiteX11" fmla="*/ 18054 w 76200"/>
                  <a:gd name="connsiteY11" fmla="*/ 76478 h 76200"/>
                  <a:gd name="connsiteX12" fmla="*/ 13767 w 76200"/>
                  <a:gd name="connsiteY12" fmla="*/ 77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13767" y="77811"/>
                    </a:moveTo>
                    <a:cubicBezTo>
                      <a:pt x="11966" y="77765"/>
                      <a:pt x="10255" y="77012"/>
                      <a:pt x="9005" y="75715"/>
                    </a:cubicBezTo>
                    <a:cubicBezTo>
                      <a:pt x="6496" y="73166"/>
                      <a:pt x="6528" y="69065"/>
                      <a:pt x="9077" y="66556"/>
                    </a:cubicBezTo>
                    <a:cubicBezTo>
                      <a:pt x="9207" y="66428"/>
                      <a:pt x="9341" y="66306"/>
                      <a:pt x="9481" y="66190"/>
                    </a:cubicBezTo>
                    <a:cubicBezTo>
                      <a:pt x="24250" y="53522"/>
                      <a:pt x="37890" y="39595"/>
                      <a:pt x="50248" y="24566"/>
                    </a:cubicBezTo>
                    <a:cubicBezTo>
                      <a:pt x="54531" y="19145"/>
                      <a:pt x="59177" y="14021"/>
                      <a:pt x="64155" y="9231"/>
                    </a:cubicBezTo>
                    <a:cubicBezTo>
                      <a:pt x="66579" y="6601"/>
                      <a:pt x="70677" y="6434"/>
                      <a:pt x="73307" y="8858"/>
                    </a:cubicBezTo>
                    <a:cubicBezTo>
                      <a:pt x="73436" y="8978"/>
                      <a:pt x="73561" y="9102"/>
                      <a:pt x="73680" y="9231"/>
                    </a:cubicBezTo>
                    <a:cubicBezTo>
                      <a:pt x="76310" y="11577"/>
                      <a:pt x="76541" y="15611"/>
                      <a:pt x="74194" y="18242"/>
                    </a:cubicBezTo>
                    <a:cubicBezTo>
                      <a:pt x="74033" y="18423"/>
                      <a:pt x="73861" y="18594"/>
                      <a:pt x="73680" y="18756"/>
                    </a:cubicBezTo>
                    <a:cubicBezTo>
                      <a:pt x="68664" y="23167"/>
                      <a:pt x="64014" y="27977"/>
                      <a:pt x="59773" y="33139"/>
                    </a:cubicBezTo>
                    <a:cubicBezTo>
                      <a:pt x="47033" y="48664"/>
                      <a:pt x="33082" y="63156"/>
                      <a:pt x="18054" y="76478"/>
                    </a:cubicBezTo>
                    <a:cubicBezTo>
                      <a:pt x="16833" y="77426"/>
                      <a:pt x="15310" y="77900"/>
                      <a:pt x="13767" y="778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5" name="Freeform: Shape 544">
                <a:extLst>
                  <a:ext uri="{FF2B5EF4-FFF2-40B4-BE49-F238E27FC236}">
                    <a16:creationId xmlns:a16="http://schemas.microsoft.com/office/drawing/2014/main" id="{A7CF9A67-30AE-46A0-8170-D29367EE4164}"/>
                  </a:ext>
                </a:extLst>
              </p:cNvPr>
              <p:cNvSpPr/>
              <p:nvPr/>
            </p:nvSpPr>
            <p:spPr>
              <a:xfrm>
                <a:off x="5048734" y="2090348"/>
                <a:ext cx="76200" cy="76200"/>
              </a:xfrm>
              <a:custGeom>
                <a:avLst/>
                <a:gdLst>
                  <a:gd name="connsiteX0" fmla="*/ 13993 w 76200"/>
                  <a:gd name="connsiteY0" fmla="*/ 77637 h 76200"/>
                  <a:gd name="connsiteX1" fmla="*/ 9231 w 76200"/>
                  <a:gd name="connsiteY1" fmla="*/ 75541 h 76200"/>
                  <a:gd name="connsiteX2" fmla="*/ 8858 w 76200"/>
                  <a:gd name="connsiteY2" fmla="*/ 66389 h 76200"/>
                  <a:gd name="connsiteX3" fmla="*/ 9231 w 76200"/>
                  <a:gd name="connsiteY3" fmla="*/ 66016 h 76200"/>
                  <a:gd name="connsiteX4" fmla="*/ 49617 w 76200"/>
                  <a:gd name="connsiteY4" fmla="*/ 24011 h 76200"/>
                  <a:gd name="connsiteX5" fmla="*/ 63523 w 76200"/>
                  <a:gd name="connsiteY5" fmla="*/ 8676 h 76200"/>
                  <a:gd name="connsiteX6" fmla="*/ 72651 w 76200"/>
                  <a:gd name="connsiteY6" fmla="*/ 9438 h 76200"/>
                  <a:gd name="connsiteX7" fmla="*/ 72286 w 76200"/>
                  <a:gd name="connsiteY7" fmla="*/ 18201 h 76200"/>
                  <a:gd name="connsiteX8" fmla="*/ 59618 w 76200"/>
                  <a:gd name="connsiteY8" fmla="*/ 32203 h 76200"/>
                  <a:gd name="connsiteX9" fmla="*/ 17898 w 76200"/>
                  <a:gd name="connsiteY9" fmla="*/ 75637 h 76200"/>
                  <a:gd name="connsiteX10" fmla="*/ 13993 w 76200"/>
                  <a:gd name="connsiteY10" fmla="*/ 776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13993" y="77637"/>
                    </a:moveTo>
                    <a:cubicBezTo>
                      <a:pt x="12192" y="77591"/>
                      <a:pt x="10481" y="76838"/>
                      <a:pt x="9231" y="75541"/>
                    </a:cubicBezTo>
                    <a:cubicBezTo>
                      <a:pt x="6601" y="73117"/>
                      <a:pt x="6434" y="69019"/>
                      <a:pt x="8858" y="66389"/>
                    </a:cubicBezTo>
                    <a:cubicBezTo>
                      <a:pt x="8977" y="66260"/>
                      <a:pt x="9102" y="66136"/>
                      <a:pt x="9231" y="66016"/>
                    </a:cubicBezTo>
                    <a:cubicBezTo>
                      <a:pt x="23884" y="53211"/>
                      <a:pt x="37397" y="39156"/>
                      <a:pt x="49617" y="24011"/>
                    </a:cubicBezTo>
                    <a:cubicBezTo>
                      <a:pt x="53899" y="18590"/>
                      <a:pt x="58545" y="13466"/>
                      <a:pt x="63523" y="8676"/>
                    </a:cubicBezTo>
                    <a:cubicBezTo>
                      <a:pt x="66255" y="6366"/>
                      <a:pt x="70341" y="6707"/>
                      <a:pt x="72651" y="9438"/>
                    </a:cubicBezTo>
                    <a:cubicBezTo>
                      <a:pt x="74827" y="12009"/>
                      <a:pt x="74668" y="15819"/>
                      <a:pt x="72286" y="18201"/>
                    </a:cubicBezTo>
                    <a:cubicBezTo>
                      <a:pt x="67733" y="22559"/>
                      <a:pt x="63500" y="27238"/>
                      <a:pt x="59618" y="32203"/>
                    </a:cubicBezTo>
                    <a:cubicBezTo>
                      <a:pt x="46942" y="47815"/>
                      <a:pt x="32988" y="62343"/>
                      <a:pt x="17898" y="75637"/>
                    </a:cubicBezTo>
                    <a:cubicBezTo>
                      <a:pt x="16874" y="76744"/>
                      <a:pt x="15490" y="77453"/>
                      <a:pt x="13993" y="776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6" name="Freeform: Shape 545">
                <a:extLst>
                  <a:ext uri="{FF2B5EF4-FFF2-40B4-BE49-F238E27FC236}">
                    <a16:creationId xmlns:a16="http://schemas.microsoft.com/office/drawing/2014/main" id="{F52FD1AA-C289-4274-81B4-37F9E0E16A6C}"/>
                  </a:ext>
                </a:extLst>
              </p:cNvPr>
              <p:cNvSpPr/>
              <p:nvPr/>
            </p:nvSpPr>
            <p:spPr>
              <a:xfrm>
                <a:off x="3872636" y="2159890"/>
                <a:ext cx="1266825" cy="28575"/>
              </a:xfrm>
              <a:custGeom>
                <a:avLst/>
                <a:gdLst>
                  <a:gd name="connsiteX0" fmla="*/ 608495 w 1266825"/>
                  <a:gd name="connsiteY0" fmla="*/ 30670 h 28575"/>
                  <a:gd name="connsiteX1" fmla="*/ 11849 w 1266825"/>
                  <a:gd name="connsiteY1" fmla="*/ 19907 h 28575"/>
                  <a:gd name="connsiteX2" fmla="*/ 7393 w 1266825"/>
                  <a:gd name="connsiteY2" fmla="*/ 11904 h 28575"/>
                  <a:gd name="connsiteX3" fmla="*/ 14326 w 1266825"/>
                  <a:gd name="connsiteY3" fmla="*/ 7239 h 28575"/>
                  <a:gd name="connsiteX4" fmla="*/ 1255528 w 1266825"/>
                  <a:gd name="connsiteY4" fmla="*/ 7239 h 28575"/>
                  <a:gd name="connsiteX5" fmla="*/ 1263009 w 1266825"/>
                  <a:gd name="connsiteY5" fmla="*/ 12524 h 28575"/>
                  <a:gd name="connsiteX6" fmla="*/ 1257724 w 1266825"/>
                  <a:gd name="connsiteY6" fmla="*/ 20005 h 28575"/>
                  <a:gd name="connsiteX7" fmla="*/ 1256767 w 1266825"/>
                  <a:gd name="connsiteY7" fmla="*/ 20097 h 28575"/>
                  <a:gd name="connsiteX8" fmla="*/ 608495 w 1266825"/>
                  <a:gd name="connsiteY8" fmla="*/ 3067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6825" h="28575">
                    <a:moveTo>
                      <a:pt x="608495" y="30670"/>
                    </a:moveTo>
                    <a:cubicBezTo>
                      <a:pt x="323984" y="30670"/>
                      <a:pt x="48330" y="27050"/>
                      <a:pt x="11849" y="19907"/>
                    </a:cubicBezTo>
                    <a:cubicBezTo>
                      <a:pt x="8409" y="18927"/>
                      <a:pt x="6413" y="15344"/>
                      <a:pt x="7393" y="11904"/>
                    </a:cubicBezTo>
                    <a:cubicBezTo>
                      <a:pt x="8257" y="8867"/>
                      <a:pt x="11186" y="6896"/>
                      <a:pt x="14326" y="7239"/>
                    </a:cubicBezTo>
                    <a:cubicBezTo>
                      <a:pt x="74047" y="18954"/>
                      <a:pt x="1083697" y="23717"/>
                      <a:pt x="1255528" y="7239"/>
                    </a:cubicBezTo>
                    <a:cubicBezTo>
                      <a:pt x="1259054" y="6632"/>
                      <a:pt x="1262403" y="8999"/>
                      <a:pt x="1263009" y="12524"/>
                    </a:cubicBezTo>
                    <a:cubicBezTo>
                      <a:pt x="1263616" y="16049"/>
                      <a:pt x="1261250" y="19399"/>
                      <a:pt x="1257724" y="20005"/>
                    </a:cubicBezTo>
                    <a:cubicBezTo>
                      <a:pt x="1257408" y="20060"/>
                      <a:pt x="1257088" y="20090"/>
                      <a:pt x="1256767" y="20097"/>
                    </a:cubicBezTo>
                    <a:cubicBezTo>
                      <a:pt x="1182853" y="27431"/>
                      <a:pt x="891293" y="30670"/>
                      <a:pt x="608495" y="3067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7" name="Freeform: Shape 546">
                <a:extLst>
                  <a:ext uri="{FF2B5EF4-FFF2-40B4-BE49-F238E27FC236}">
                    <a16:creationId xmlns:a16="http://schemas.microsoft.com/office/drawing/2014/main" id="{38BAE5D0-B898-491E-B410-FB7A3068688B}"/>
                  </a:ext>
                </a:extLst>
              </p:cNvPr>
              <p:cNvSpPr/>
              <p:nvPr/>
            </p:nvSpPr>
            <p:spPr>
              <a:xfrm>
                <a:off x="3821429" y="1670299"/>
                <a:ext cx="171450" cy="190500"/>
              </a:xfrm>
              <a:custGeom>
                <a:avLst/>
                <a:gdLst>
                  <a:gd name="connsiteX0" fmla="*/ 22098 w 171450"/>
                  <a:gd name="connsiteY0" fmla="*/ 185076 h 190500"/>
                  <a:gd name="connsiteX1" fmla="*/ 15621 w 171450"/>
                  <a:gd name="connsiteY1" fmla="*/ 178694 h 190500"/>
                  <a:gd name="connsiteX2" fmla="*/ 9430 w 171450"/>
                  <a:gd name="connsiteY2" fmla="*/ 65918 h 190500"/>
                  <a:gd name="connsiteX3" fmla="*/ 10573 w 171450"/>
                  <a:gd name="connsiteY3" fmla="*/ 17150 h 190500"/>
                  <a:gd name="connsiteX4" fmla="*/ 166212 w 171450"/>
                  <a:gd name="connsiteY4" fmla="*/ 9149 h 190500"/>
                  <a:gd name="connsiteX5" fmla="*/ 172317 w 171450"/>
                  <a:gd name="connsiteY5" fmla="*/ 15612 h 190500"/>
                  <a:gd name="connsiteX6" fmla="*/ 172308 w 171450"/>
                  <a:gd name="connsiteY6" fmla="*/ 15816 h 190500"/>
                  <a:gd name="connsiteX7" fmla="*/ 165640 w 171450"/>
                  <a:gd name="connsiteY7" fmla="*/ 21912 h 190500"/>
                  <a:gd name="connsiteX8" fmla="*/ 21050 w 171450"/>
                  <a:gd name="connsiteY8" fmla="*/ 24675 h 190500"/>
                  <a:gd name="connsiteX9" fmla="*/ 22193 w 171450"/>
                  <a:gd name="connsiteY9" fmla="*/ 64775 h 190500"/>
                  <a:gd name="connsiteX10" fmla="*/ 28480 w 171450"/>
                  <a:gd name="connsiteY10" fmla="*/ 178599 h 190500"/>
                  <a:gd name="connsiteX11" fmla="*/ 22387 w 171450"/>
                  <a:gd name="connsiteY11" fmla="*/ 185073 h 190500"/>
                  <a:gd name="connsiteX12" fmla="*/ 22193 w 171450"/>
                  <a:gd name="connsiteY12" fmla="*/ 18507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90500">
                    <a:moveTo>
                      <a:pt x="22098" y="185076"/>
                    </a:moveTo>
                    <a:cubicBezTo>
                      <a:pt x="18558" y="185076"/>
                      <a:pt x="15673" y="182234"/>
                      <a:pt x="15621" y="178694"/>
                    </a:cubicBezTo>
                    <a:cubicBezTo>
                      <a:pt x="15621" y="127449"/>
                      <a:pt x="11716" y="90397"/>
                      <a:pt x="9430" y="65918"/>
                    </a:cubicBezTo>
                    <a:cubicBezTo>
                      <a:pt x="6763" y="37343"/>
                      <a:pt x="5620" y="24770"/>
                      <a:pt x="10573" y="17150"/>
                    </a:cubicBezTo>
                    <a:cubicBezTo>
                      <a:pt x="16764" y="7625"/>
                      <a:pt x="69152" y="4767"/>
                      <a:pt x="166212" y="9149"/>
                    </a:cubicBezTo>
                    <a:cubicBezTo>
                      <a:pt x="169682" y="9248"/>
                      <a:pt x="172415" y="12141"/>
                      <a:pt x="172317" y="15612"/>
                    </a:cubicBezTo>
                    <a:cubicBezTo>
                      <a:pt x="172315" y="15680"/>
                      <a:pt x="172312" y="15748"/>
                      <a:pt x="172308" y="15816"/>
                    </a:cubicBezTo>
                    <a:cubicBezTo>
                      <a:pt x="172103" y="19319"/>
                      <a:pt x="169147" y="22021"/>
                      <a:pt x="165640" y="21912"/>
                    </a:cubicBezTo>
                    <a:cubicBezTo>
                      <a:pt x="102013" y="19150"/>
                      <a:pt x="31337" y="19436"/>
                      <a:pt x="21050" y="24675"/>
                    </a:cubicBezTo>
                    <a:cubicBezTo>
                      <a:pt x="19543" y="38029"/>
                      <a:pt x="19928" y="51529"/>
                      <a:pt x="22193" y="64775"/>
                    </a:cubicBezTo>
                    <a:cubicBezTo>
                      <a:pt x="24480" y="89445"/>
                      <a:pt x="27908" y="126783"/>
                      <a:pt x="28480" y="178599"/>
                    </a:cubicBezTo>
                    <a:cubicBezTo>
                      <a:pt x="28585" y="182069"/>
                      <a:pt x="25857" y="184967"/>
                      <a:pt x="22387" y="185073"/>
                    </a:cubicBezTo>
                    <a:cubicBezTo>
                      <a:pt x="22322" y="185075"/>
                      <a:pt x="22258" y="185076"/>
                      <a:pt x="22193" y="1850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8" name="Freeform: Shape 547">
                <a:extLst>
                  <a:ext uri="{FF2B5EF4-FFF2-40B4-BE49-F238E27FC236}">
                    <a16:creationId xmlns:a16="http://schemas.microsoft.com/office/drawing/2014/main" id="{BDCAA375-2E4E-4CA5-9DAA-6663A62FC8E7}"/>
                  </a:ext>
                </a:extLst>
              </p:cNvPr>
              <p:cNvSpPr/>
              <p:nvPr/>
            </p:nvSpPr>
            <p:spPr>
              <a:xfrm>
                <a:off x="3626834" y="2232402"/>
                <a:ext cx="1390650" cy="476250"/>
              </a:xfrm>
              <a:custGeom>
                <a:avLst/>
                <a:gdLst>
                  <a:gd name="connsiteX0" fmla="*/ 34100 w 1390650"/>
                  <a:gd name="connsiteY0" fmla="*/ 472507 h 476250"/>
                  <a:gd name="connsiteX1" fmla="*/ 11335 w 1390650"/>
                  <a:gd name="connsiteY1" fmla="*/ 471459 h 476250"/>
                  <a:gd name="connsiteX2" fmla="*/ 7144 w 1390650"/>
                  <a:gd name="connsiteY2" fmla="*/ 469745 h 476250"/>
                  <a:gd name="connsiteX3" fmla="*/ 7144 w 1390650"/>
                  <a:gd name="connsiteY3" fmla="*/ 464982 h 476250"/>
                  <a:gd name="connsiteX4" fmla="*/ 62103 w 1390650"/>
                  <a:gd name="connsiteY4" fmla="*/ 57217 h 476250"/>
                  <a:gd name="connsiteX5" fmla="*/ 62103 w 1390650"/>
                  <a:gd name="connsiteY5" fmla="*/ 57217 h 476250"/>
                  <a:gd name="connsiteX6" fmla="*/ 544640 w 1390650"/>
                  <a:gd name="connsiteY6" fmla="*/ 7592 h 476250"/>
                  <a:gd name="connsiteX7" fmla="*/ 1232345 w 1390650"/>
                  <a:gd name="connsiteY7" fmla="*/ 31214 h 476250"/>
                  <a:gd name="connsiteX8" fmla="*/ 1328166 w 1390650"/>
                  <a:gd name="connsiteY8" fmla="*/ 35310 h 476250"/>
                  <a:gd name="connsiteX9" fmla="*/ 1337025 w 1390650"/>
                  <a:gd name="connsiteY9" fmla="*/ 40644 h 476250"/>
                  <a:gd name="connsiteX10" fmla="*/ 1385316 w 1390650"/>
                  <a:gd name="connsiteY10" fmla="*/ 391926 h 476250"/>
                  <a:gd name="connsiteX11" fmla="*/ 699516 w 1390650"/>
                  <a:gd name="connsiteY11" fmla="*/ 443646 h 476250"/>
                  <a:gd name="connsiteX12" fmla="*/ 34100 w 1390650"/>
                  <a:gd name="connsiteY12" fmla="*/ 472507 h 476250"/>
                  <a:gd name="connsiteX13" fmla="*/ 20669 w 1390650"/>
                  <a:gd name="connsiteY13" fmla="*/ 459839 h 476250"/>
                  <a:gd name="connsiteX14" fmla="*/ 694754 w 1390650"/>
                  <a:gd name="connsiteY14" fmla="*/ 431264 h 476250"/>
                  <a:gd name="connsiteX15" fmla="*/ 1375981 w 1390650"/>
                  <a:gd name="connsiteY15" fmla="*/ 383639 h 476250"/>
                  <a:gd name="connsiteX16" fmla="*/ 1326642 w 1390650"/>
                  <a:gd name="connsiteY16" fmla="*/ 48930 h 476250"/>
                  <a:gd name="connsiteX17" fmla="*/ 1326642 w 1390650"/>
                  <a:gd name="connsiteY17" fmla="*/ 48930 h 476250"/>
                  <a:gd name="connsiteX18" fmla="*/ 1231392 w 1390650"/>
                  <a:gd name="connsiteY18" fmla="*/ 44835 h 476250"/>
                  <a:gd name="connsiteX19" fmla="*/ 544164 w 1390650"/>
                  <a:gd name="connsiteY19" fmla="*/ 21213 h 476250"/>
                  <a:gd name="connsiteX20" fmla="*/ 74581 w 1390650"/>
                  <a:gd name="connsiteY20" fmla="*/ 59884 h 476250"/>
                  <a:gd name="connsiteX21" fmla="*/ 74581 w 1390650"/>
                  <a:gd name="connsiteY21" fmla="*/ 59884 h 476250"/>
                  <a:gd name="connsiteX22" fmla="*/ 20669 w 1390650"/>
                  <a:gd name="connsiteY22" fmla="*/ 459839 h 476250"/>
                  <a:gd name="connsiteX23" fmla="*/ 68294 w 1390650"/>
                  <a:gd name="connsiteY23" fmla="*/ 58265 h 476250"/>
                  <a:gd name="connsiteX24" fmla="*/ 68294 w 1390650"/>
                  <a:gd name="connsiteY24" fmla="*/ 58265 h 476250"/>
                  <a:gd name="connsiteX25" fmla="*/ 1330166 w 1390650"/>
                  <a:gd name="connsiteY25" fmla="*/ 48073 h 476250"/>
                  <a:gd name="connsiteX26" fmla="*/ 1330166 w 1390650"/>
                  <a:gd name="connsiteY26" fmla="*/ 4807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0650" h="476250">
                    <a:moveTo>
                      <a:pt x="34100" y="472507"/>
                    </a:moveTo>
                    <a:cubicBezTo>
                      <a:pt x="26495" y="472838"/>
                      <a:pt x="18877" y="472487"/>
                      <a:pt x="11335" y="471459"/>
                    </a:cubicBezTo>
                    <a:lnTo>
                      <a:pt x="7144" y="469745"/>
                    </a:lnTo>
                    <a:lnTo>
                      <a:pt x="7144" y="464982"/>
                    </a:lnTo>
                    <a:cubicBezTo>
                      <a:pt x="7144" y="453838"/>
                      <a:pt x="58484" y="81411"/>
                      <a:pt x="62103" y="57217"/>
                    </a:cubicBezTo>
                    <a:lnTo>
                      <a:pt x="62103" y="57217"/>
                    </a:lnTo>
                    <a:cubicBezTo>
                      <a:pt x="66008" y="31785"/>
                      <a:pt x="124301" y="3210"/>
                      <a:pt x="544640" y="7592"/>
                    </a:cubicBezTo>
                    <a:cubicBezTo>
                      <a:pt x="797528" y="10259"/>
                      <a:pt x="1080326" y="23880"/>
                      <a:pt x="1232345" y="31214"/>
                    </a:cubicBezTo>
                    <a:cubicBezTo>
                      <a:pt x="1285685" y="33786"/>
                      <a:pt x="1324165" y="35595"/>
                      <a:pt x="1328166" y="35310"/>
                    </a:cubicBezTo>
                    <a:cubicBezTo>
                      <a:pt x="1329690" y="35310"/>
                      <a:pt x="1333690" y="35310"/>
                      <a:pt x="1337025" y="40644"/>
                    </a:cubicBezTo>
                    <a:cubicBezTo>
                      <a:pt x="1352264" y="66456"/>
                      <a:pt x="1406271" y="368113"/>
                      <a:pt x="1385316" y="391926"/>
                    </a:cubicBezTo>
                    <a:cubicBezTo>
                      <a:pt x="1375791" y="402308"/>
                      <a:pt x="1145477" y="419643"/>
                      <a:pt x="699516" y="443646"/>
                    </a:cubicBezTo>
                    <a:cubicBezTo>
                      <a:pt x="473107" y="455838"/>
                      <a:pt x="126302" y="472507"/>
                      <a:pt x="34100" y="472507"/>
                    </a:cubicBezTo>
                    <a:close/>
                    <a:moveTo>
                      <a:pt x="20669" y="459839"/>
                    </a:moveTo>
                    <a:cubicBezTo>
                      <a:pt x="64675" y="461458"/>
                      <a:pt x="361474" y="448980"/>
                      <a:pt x="694754" y="431264"/>
                    </a:cubicBezTo>
                    <a:cubicBezTo>
                      <a:pt x="1086707" y="410309"/>
                      <a:pt x="1351979" y="391449"/>
                      <a:pt x="1375981" y="383639"/>
                    </a:cubicBezTo>
                    <a:cubicBezTo>
                      <a:pt x="1386078" y="360207"/>
                      <a:pt x="1344740" y="79696"/>
                      <a:pt x="1326642" y="48930"/>
                    </a:cubicBezTo>
                    <a:lnTo>
                      <a:pt x="1326642" y="48930"/>
                    </a:lnTo>
                    <a:cubicBezTo>
                      <a:pt x="1318927" y="48930"/>
                      <a:pt x="1297210" y="47978"/>
                      <a:pt x="1231392" y="44835"/>
                    </a:cubicBezTo>
                    <a:cubicBezTo>
                      <a:pt x="1079564" y="37500"/>
                      <a:pt x="796862" y="23880"/>
                      <a:pt x="544164" y="21213"/>
                    </a:cubicBezTo>
                    <a:cubicBezTo>
                      <a:pt x="126207" y="16926"/>
                      <a:pt x="76581" y="46835"/>
                      <a:pt x="74581" y="59884"/>
                    </a:cubicBezTo>
                    <a:lnTo>
                      <a:pt x="74581" y="59884"/>
                    </a:lnTo>
                    <a:cubicBezTo>
                      <a:pt x="69723" y="91507"/>
                      <a:pt x="26194" y="412119"/>
                      <a:pt x="20669" y="459839"/>
                    </a:cubicBezTo>
                    <a:close/>
                    <a:moveTo>
                      <a:pt x="68294" y="58265"/>
                    </a:moveTo>
                    <a:lnTo>
                      <a:pt x="68294" y="58265"/>
                    </a:lnTo>
                    <a:close/>
                    <a:moveTo>
                      <a:pt x="1330166" y="48073"/>
                    </a:moveTo>
                    <a:lnTo>
                      <a:pt x="1330166" y="48073"/>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49" name="Freeform: Shape 548">
                <a:extLst>
                  <a:ext uri="{FF2B5EF4-FFF2-40B4-BE49-F238E27FC236}">
                    <a16:creationId xmlns:a16="http://schemas.microsoft.com/office/drawing/2014/main" id="{8F94F35B-3FA8-4680-8F28-4326DD3635BD}"/>
                  </a:ext>
                </a:extLst>
              </p:cNvPr>
              <p:cNvSpPr/>
              <p:nvPr/>
            </p:nvSpPr>
            <p:spPr>
              <a:xfrm>
                <a:off x="3626602" y="2277677"/>
                <a:ext cx="104775" cy="428625"/>
              </a:xfrm>
              <a:custGeom>
                <a:avLst/>
                <a:gdLst>
                  <a:gd name="connsiteX0" fmla="*/ 13661 w 104775"/>
                  <a:gd name="connsiteY0" fmla="*/ 426471 h 428625"/>
                  <a:gd name="connsiteX1" fmla="*/ 7185 w 104775"/>
                  <a:gd name="connsiteY1" fmla="*/ 420566 h 428625"/>
                  <a:gd name="connsiteX2" fmla="*/ 85194 w 104775"/>
                  <a:gd name="connsiteY2" fmla="*/ 12229 h 428625"/>
                  <a:gd name="connsiteX3" fmla="*/ 92814 w 104775"/>
                  <a:gd name="connsiteY3" fmla="*/ 7276 h 428625"/>
                  <a:gd name="connsiteX4" fmla="*/ 97786 w 104775"/>
                  <a:gd name="connsiteY4" fmla="*/ 14808 h 428625"/>
                  <a:gd name="connsiteX5" fmla="*/ 97767 w 104775"/>
                  <a:gd name="connsiteY5" fmla="*/ 14896 h 428625"/>
                  <a:gd name="connsiteX6" fmla="*/ 20043 w 104775"/>
                  <a:gd name="connsiteY6" fmla="*/ 419422 h 428625"/>
                  <a:gd name="connsiteX7" fmla="*/ 14188 w 104775"/>
                  <a:gd name="connsiteY7" fmla="*/ 426466 h 428625"/>
                  <a:gd name="connsiteX8" fmla="*/ 14138 w 104775"/>
                  <a:gd name="connsiteY8" fmla="*/ 42647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28625">
                    <a:moveTo>
                      <a:pt x="13661" y="426471"/>
                    </a:moveTo>
                    <a:cubicBezTo>
                      <a:pt x="10296" y="426484"/>
                      <a:pt x="7481" y="423918"/>
                      <a:pt x="7185" y="420566"/>
                    </a:cubicBezTo>
                    <a:cubicBezTo>
                      <a:pt x="5089" y="396181"/>
                      <a:pt x="84432" y="16039"/>
                      <a:pt x="85194" y="12229"/>
                    </a:cubicBezTo>
                    <a:cubicBezTo>
                      <a:pt x="85955" y="8774"/>
                      <a:pt x="89348" y="6568"/>
                      <a:pt x="92814" y="7276"/>
                    </a:cubicBezTo>
                    <a:cubicBezTo>
                      <a:pt x="96267" y="7983"/>
                      <a:pt x="98493" y="11355"/>
                      <a:pt x="97786" y="14808"/>
                    </a:cubicBezTo>
                    <a:cubicBezTo>
                      <a:pt x="97780" y="14837"/>
                      <a:pt x="97774" y="14867"/>
                      <a:pt x="97767" y="14896"/>
                    </a:cubicBezTo>
                    <a:cubicBezTo>
                      <a:pt x="82527" y="86905"/>
                      <a:pt x="18424" y="401135"/>
                      <a:pt x="20043" y="419422"/>
                    </a:cubicBezTo>
                    <a:cubicBezTo>
                      <a:pt x="20372" y="422984"/>
                      <a:pt x="17750" y="426138"/>
                      <a:pt x="14188" y="426466"/>
                    </a:cubicBezTo>
                    <a:cubicBezTo>
                      <a:pt x="14171" y="426468"/>
                      <a:pt x="14155" y="426469"/>
                      <a:pt x="14138" y="4264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0" name="Freeform: Shape 549">
                <a:extLst>
                  <a:ext uri="{FF2B5EF4-FFF2-40B4-BE49-F238E27FC236}">
                    <a16:creationId xmlns:a16="http://schemas.microsoft.com/office/drawing/2014/main" id="{8D9C7655-B13B-4EE7-A9D2-56BD96EDB81E}"/>
                  </a:ext>
                </a:extLst>
              </p:cNvPr>
              <p:cNvSpPr/>
              <p:nvPr/>
            </p:nvSpPr>
            <p:spPr>
              <a:xfrm>
                <a:off x="3711758" y="2585780"/>
                <a:ext cx="1304925" cy="123825"/>
              </a:xfrm>
              <a:custGeom>
                <a:avLst/>
                <a:gdLst>
                  <a:gd name="connsiteX0" fmla="*/ 13564 w 1304925"/>
                  <a:gd name="connsiteY0" fmla="*/ 121320 h 123825"/>
                  <a:gd name="connsiteX1" fmla="*/ 7183 w 1304925"/>
                  <a:gd name="connsiteY1" fmla="*/ 115605 h 123825"/>
                  <a:gd name="connsiteX2" fmla="*/ 12828 w 1304925"/>
                  <a:gd name="connsiteY2" fmla="*/ 108564 h 123825"/>
                  <a:gd name="connsiteX3" fmla="*/ 12898 w 1304925"/>
                  <a:gd name="connsiteY3" fmla="*/ 108557 h 123825"/>
                  <a:gd name="connsiteX4" fmla="*/ 198921 w 1304925"/>
                  <a:gd name="connsiteY4" fmla="*/ 95793 h 123825"/>
                  <a:gd name="connsiteX5" fmla="*/ 1292296 w 1304925"/>
                  <a:gd name="connsiteY5" fmla="*/ 8449 h 123825"/>
                  <a:gd name="connsiteX6" fmla="*/ 1301112 w 1304925"/>
                  <a:gd name="connsiteY6" fmla="*/ 9597 h 123825"/>
                  <a:gd name="connsiteX7" fmla="*/ 1301249 w 1304925"/>
                  <a:gd name="connsiteY7" fmla="*/ 9782 h 123825"/>
                  <a:gd name="connsiteX8" fmla="*/ 1300371 w 1304925"/>
                  <a:gd name="connsiteY8" fmla="*/ 18900 h 123825"/>
                  <a:gd name="connsiteX9" fmla="*/ 1299820 w 1304925"/>
                  <a:gd name="connsiteY9" fmla="*/ 19307 h 123825"/>
                  <a:gd name="connsiteX10" fmla="*/ 199778 w 1304925"/>
                  <a:gd name="connsiteY10" fmla="*/ 109128 h 123825"/>
                  <a:gd name="connsiteX11" fmla="*/ 14231 w 1304925"/>
                  <a:gd name="connsiteY11" fmla="*/ 12179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4925" h="123825">
                    <a:moveTo>
                      <a:pt x="13564" y="121320"/>
                    </a:moveTo>
                    <a:cubicBezTo>
                      <a:pt x="10268" y="121384"/>
                      <a:pt x="7482" y="118889"/>
                      <a:pt x="7183" y="115605"/>
                    </a:cubicBezTo>
                    <a:cubicBezTo>
                      <a:pt x="6797" y="112102"/>
                      <a:pt x="9325" y="108949"/>
                      <a:pt x="12828" y="108564"/>
                    </a:cubicBezTo>
                    <a:cubicBezTo>
                      <a:pt x="12852" y="108561"/>
                      <a:pt x="12874" y="108559"/>
                      <a:pt x="12898" y="108557"/>
                    </a:cubicBezTo>
                    <a:cubicBezTo>
                      <a:pt x="24518" y="107413"/>
                      <a:pt x="93860" y="102746"/>
                      <a:pt x="198921" y="95793"/>
                    </a:cubicBezTo>
                    <a:cubicBezTo>
                      <a:pt x="517056" y="74647"/>
                      <a:pt x="1262006" y="25213"/>
                      <a:pt x="1292296" y="8449"/>
                    </a:cubicBezTo>
                    <a:cubicBezTo>
                      <a:pt x="1295047" y="6331"/>
                      <a:pt x="1298994" y="6845"/>
                      <a:pt x="1301112" y="9597"/>
                    </a:cubicBezTo>
                    <a:cubicBezTo>
                      <a:pt x="1301159" y="9658"/>
                      <a:pt x="1301205" y="9720"/>
                      <a:pt x="1301249" y="9782"/>
                    </a:cubicBezTo>
                    <a:cubicBezTo>
                      <a:pt x="1303525" y="12542"/>
                      <a:pt x="1303132" y="16624"/>
                      <a:pt x="1300371" y="18900"/>
                    </a:cubicBezTo>
                    <a:cubicBezTo>
                      <a:pt x="1300195" y="19045"/>
                      <a:pt x="1300011" y="19181"/>
                      <a:pt x="1299820" y="19307"/>
                    </a:cubicBezTo>
                    <a:cubicBezTo>
                      <a:pt x="1279723" y="34547"/>
                      <a:pt x="845478" y="66170"/>
                      <a:pt x="199778" y="109128"/>
                    </a:cubicBezTo>
                    <a:cubicBezTo>
                      <a:pt x="98623" y="115795"/>
                      <a:pt x="25566" y="120653"/>
                      <a:pt x="14231" y="12179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1" name="Freeform: Shape 550">
                <a:extLst>
                  <a:ext uri="{FF2B5EF4-FFF2-40B4-BE49-F238E27FC236}">
                    <a16:creationId xmlns:a16="http://schemas.microsoft.com/office/drawing/2014/main" id="{02243B23-EFE5-4334-9F96-85812FE92363}"/>
                  </a:ext>
                </a:extLst>
              </p:cNvPr>
              <p:cNvSpPr/>
              <p:nvPr/>
            </p:nvSpPr>
            <p:spPr>
              <a:xfrm>
                <a:off x="4912101" y="2280154"/>
                <a:ext cx="95250" cy="361950"/>
              </a:xfrm>
              <a:custGeom>
                <a:avLst/>
                <a:gdLst>
                  <a:gd name="connsiteX0" fmla="*/ 84332 w 95250"/>
                  <a:gd name="connsiteY0" fmla="*/ 362271 h 361950"/>
                  <a:gd name="connsiteX1" fmla="*/ 84332 w 95250"/>
                  <a:gd name="connsiteY1" fmla="*/ 362271 h 361950"/>
                  <a:gd name="connsiteX2" fmla="*/ 78043 w 95250"/>
                  <a:gd name="connsiteY2" fmla="*/ 355798 h 361950"/>
                  <a:gd name="connsiteX3" fmla="*/ 78046 w 95250"/>
                  <a:gd name="connsiteY3" fmla="*/ 355699 h 361950"/>
                  <a:gd name="connsiteX4" fmla="*/ 7465 w 95250"/>
                  <a:gd name="connsiteY4" fmla="*/ 15562 h 361950"/>
                  <a:gd name="connsiteX5" fmla="*/ 11561 w 95250"/>
                  <a:gd name="connsiteY5" fmla="*/ 7465 h 361950"/>
                  <a:gd name="connsiteX6" fmla="*/ 19657 w 95250"/>
                  <a:gd name="connsiteY6" fmla="*/ 11561 h 361950"/>
                  <a:gd name="connsiteX7" fmla="*/ 90904 w 95250"/>
                  <a:gd name="connsiteY7" fmla="*/ 355985 h 361950"/>
                  <a:gd name="connsiteX8" fmla="*/ 84431 w 95250"/>
                  <a:gd name="connsiteY8" fmla="*/ 362274 h 361950"/>
                  <a:gd name="connsiteX9" fmla="*/ 84332 w 95250"/>
                  <a:gd name="connsiteY9" fmla="*/ 3622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361950">
                    <a:moveTo>
                      <a:pt x="84332" y="362271"/>
                    </a:moveTo>
                    <a:lnTo>
                      <a:pt x="84332" y="362271"/>
                    </a:lnTo>
                    <a:cubicBezTo>
                      <a:pt x="80808" y="362220"/>
                      <a:pt x="77992" y="359322"/>
                      <a:pt x="78043" y="355798"/>
                    </a:cubicBezTo>
                    <a:cubicBezTo>
                      <a:pt x="78044" y="355765"/>
                      <a:pt x="78045" y="355732"/>
                      <a:pt x="78046" y="355699"/>
                    </a:cubicBezTo>
                    <a:cubicBezTo>
                      <a:pt x="78903" y="324743"/>
                      <a:pt x="12704" y="31278"/>
                      <a:pt x="7465" y="15562"/>
                    </a:cubicBezTo>
                    <a:cubicBezTo>
                      <a:pt x="6361" y="12195"/>
                      <a:pt x="8194" y="8570"/>
                      <a:pt x="11561" y="7465"/>
                    </a:cubicBezTo>
                    <a:cubicBezTo>
                      <a:pt x="14928" y="6361"/>
                      <a:pt x="18552" y="8194"/>
                      <a:pt x="19657" y="11561"/>
                    </a:cubicBezTo>
                    <a:cubicBezTo>
                      <a:pt x="24420" y="25848"/>
                      <a:pt x="91857" y="322076"/>
                      <a:pt x="90904" y="355985"/>
                    </a:cubicBezTo>
                    <a:cubicBezTo>
                      <a:pt x="90853" y="359509"/>
                      <a:pt x="87955" y="362325"/>
                      <a:pt x="84431" y="362274"/>
                    </a:cubicBezTo>
                    <a:cubicBezTo>
                      <a:pt x="84398" y="362273"/>
                      <a:pt x="84365" y="362272"/>
                      <a:pt x="84332" y="3622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2" name="Freeform: Shape 551">
                <a:extLst>
                  <a:ext uri="{FF2B5EF4-FFF2-40B4-BE49-F238E27FC236}">
                    <a16:creationId xmlns:a16="http://schemas.microsoft.com/office/drawing/2014/main" id="{22B89654-B95F-48E7-80C5-3DBC80D7E96E}"/>
                  </a:ext>
                </a:extLst>
              </p:cNvPr>
              <p:cNvSpPr/>
              <p:nvPr/>
            </p:nvSpPr>
            <p:spPr>
              <a:xfrm>
                <a:off x="3704815" y="2241730"/>
                <a:ext cx="1257300" cy="57150"/>
              </a:xfrm>
              <a:custGeom>
                <a:avLst/>
                <a:gdLst>
                  <a:gd name="connsiteX0" fmla="*/ 1250280 w 1257300"/>
                  <a:gd name="connsiteY0" fmla="*/ 59224 h 57150"/>
                  <a:gd name="connsiteX1" fmla="*/ 1249042 w 1257300"/>
                  <a:gd name="connsiteY1" fmla="*/ 59224 h 57150"/>
                  <a:gd name="connsiteX2" fmla="*/ 14125 w 1257300"/>
                  <a:gd name="connsiteY2" fmla="*/ 46175 h 57150"/>
                  <a:gd name="connsiteX3" fmla="*/ 7172 w 1257300"/>
                  <a:gd name="connsiteY3" fmla="*/ 40365 h 57150"/>
                  <a:gd name="connsiteX4" fmla="*/ 12931 w 1257300"/>
                  <a:gd name="connsiteY4" fmla="*/ 33416 h 57150"/>
                  <a:gd name="connsiteX5" fmla="*/ 12982 w 1257300"/>
                  <a:gd name="connsiteY5" fmla="*/ 33411 h 57150"/>
                  <a:gd name="connsiteX6" fmla="*/ 1251232 w 1257300"/>
                  <a:gd name="connsiteY6" fmla="*/ 46556 h 57150"/>
                  <a:gd name="connsiteX7" fmla="*/ 1256281 w 1257300"/>
                  <a:gd name="connsiteY7" fmla="*/ 54176 h 57150"/>
                  <a:gd name="connsiteX8" fmla="*/ 1250280 w 1257300"/>
                  <a:gd name="connsiteY8" fmla="*/ 592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7300" h="57150">
                    <a:moveTo>
                      <a:pt x="1250280" y="59224"/>
                    </a:moveTo>
                    <a:lnTo>
                      <a:pt x="1249042" y="59224"/>
                    </a:lnTo>
                    <a:cubicBezTo>
                      <a:pt x="846515" y="-20024"/>
                      <a:pt x="22317" y="45508"/>
                      <a:pt x="14125" y="46175"/>
                    </a:cubicBezTo>
                    <a:cubicBezTo>
                      <a:pt x="10613" y="46451"/>
                      <a:pt x="7524" y="43870"/>
                      <a:pt x="7172" y="40365"/>
                    </a:cubicBezTo>
                    <a:cubicBezTo>
                      <a:pt x="6843" y="36855"/>
                      <a:pt x="9422" y="33744"/>
                      <a:pt x="12931" y="33416"/>
                    </a:cubicBezTo>
                    <a:cubicBezTo>
                      <a:pt x="12948" y="33414"/>
                      <a:pt x="12965" y="33413"/>
                      <a:pt x="12982" y="33411"/>
                    </a:cubicBezTo>
                    <a:cubicBezTo>
                      <a:pt x="21269" y="32744"/>
                      <a:pt x="847372" y="-33264"/>
                      <a:pt x="1251232" y="46556"/>
                    </a:cubicBezTo>
                    <a:cubicBezTo>
                      <a:pt x="1254695" y="47318"/>
                      <a:pt x="1256929" y="50690"/>
                      <a:pt x="1256281" y="54176"/>
                    </a:cubicBezTo>
                    <a:cubicBezTo>
                      <a:pt x="1255672" y="57034"/>
                      <a:pt x="1253200" y="59113"/>
                      <a:pt x="1250280" y="5922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3" name="Freeform: Shape 552">
                <a:extLst>
                  <a:ext uri="{FF2B5EF4-FFF2-40B4-BE49-F238E27FC236}">
                    <a16:creationId xmlns:a16="http://schemas.microsoft.com/office/drawing/2014/main" id="{5125A17D-E624-4611-ABC5-08EE998AF242}"/>
                  </a:ext>
                </a:extLst>
              </p:cNvPr>
              <p:cNvSpPr/>
              <p:nvPr/>
            </p:nvSpPr>
            <p:spPr>
              <a:xfrm>
                <a:off x="3660032" y="2608755"/>
                <a:ext cx="95250" cy="95250"/>
              </a:xfrm>
              <a:custGeom>
                <a:avLst/>
                <a:gdLst>
                  <a:gd name="connsiteX0" fmla="*/ 13569 w 95250"/>
                  <a:gd name="connsiteY0" fmla="*/ 96155 h 95250"/>
                  <a:gd name="connsiteX1" fmla="*/ 10426 w 95250"/>
                  <a:gd name="connsiteY1" fmla="*/ 95297 h 95250"/>
                  <a:gd name="connsiteX2" fmla="*/ 7910 w 95250"/>
                  <a:gd name="connsiteY2" fmla="*/ 86771 h 95250"/>
                  <a:gd name="connsiteX3" fmla="*/ 8045 w 95250"/>
                  <a:gd name="connsiteY3" fmla="*/ 86534 h 95250"/>
                  <a:gd name="connsiteX4" fmla="*/ 79101 w 95250"/>
                  <a:gd name="connsiteY4" fmla="*/ 8048 h 95250"/>
                  <a:gd name="connsiteX5" fmla="*/ 87912 w 95250"/>
                  <a:gd name="connsiteY5" fmla="*/ 10287 h 95250"/>
                  <a:gd name="connsiteX6" fmla="*/ 85674 w 95250"/>
                  <a:gd name="connsiteY6" fmla="*/ 19097 h 95250"/>
                  <a:gd name="connsiteX7" fmla="*/ 18999 w 95250"/>
                  <a:gd name="connsiteY7" fmla="*/ 93011 h 95250"/>
                  <a:gd name="connsiteX8" fmla="*/ 13569 w 95250"/>
                  <a:gd name="connsiteY8" fmla="*/ 9615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69" y="96155"/>
                    </a:moveTo>
                    <a:cubicBezTo>
                      <a:pt x="12464" y="96150"/>
                      <a:pt x="11380" y="95854"/>
                      <a:pt x="10426" y="95297"/>
                    </a:cubicBezTo>
                    <a:cubicBezTo>
                      <a:pt x="7377" y="93638"/>
                      <a:pt x="6250" y="89820"/>
                      <a:pt x="7910" y="86771"/>
                    </a:cubicBezTo>
                    <a:cubicBezTo>
                      <a:pt x="7953" y="86691"/>
                      <a:pt x="7998" y="86612"/>
                      <a:pt x="8045" y="86534"/>
                    </a:cubicBezTo>
                    <a:cubicBezTo>
                      <a:pt x="9378" y="84248"/>
                      <a:pt x="40716" y="30622"/>
                      <a:pt x="79101" y="8048"/>
                    </a:cubicBezTo>
                    <a:cubicBezTo>
                      <a:pt x="82152" y="6233"/>
                      <a:pt x="86097" y="7236"/>
                      <a:pt x="87912" y="10287"/>
                    </a:cubicBezTo>
                    <a:cubicBezTo>
                      <a:pt x="89727" y="13337"/>
                      <a:pt x="88725" y="17282"/>
                      <a:pt x="85674" y="19097"/>
                    </a:cubicBezTo>
                    <a:cubicBezTo>
                      <a:pt x="50145" y="39957"/>
                      <a:pt x="19475" y="92440"/>
                      <a:pt x="18999" y="93011"/>
                    </a:cubicBezTo>
                    <a:cubicBezTo>
                      <a:pt x="17838" y="94911"/>
                      <a:pt x="15795" y="96094"/>
                      <a:pt x="13569" y="961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4" name="Freeform: Shape 553">
                <a:extLst>
                  <a:ext uri="{FF2B5EF4-FFF2-40B4-BE49-F238E27FC236}">
                    <a16:creationId xmlns:a16="http://schemas.microsoft.com/office/drawing/2014/main" id="{0720082B-A5E6-4A69-B785-51AF0EE09EC5}"/>
                  </a:ext>
                </a:extLst>
              </p:cNvPr>
              <p:cNvSpPr/>
              <p:nvPr/>
            </p:nvSpPr>
            <p:spPr>
              <a:xfrm>
                <a:off x="3711765" y="2610303"/>
                <a:ext cx="95250" cy="95250"/>
              </a:xfrm>
              <a:custGeom>
                <a:avLst/>
                <a:gdLst>
                  <a:gd name="connsiteX0" fmla="*/ 13557 w 95250"/>
                  <a:gd name="connsiteY0" fmla="*/ 96130 h 95250"/>
                  <a:gd name="connsiteX1" fmla="*/ 10318 w 95250"/>
                  <a:gd name="connsiteY1" fmla="*/ 95273 h 95250"/>
                  <a:gd name="connsiteX2" fmla="*/ 8010 w 95250"/>
                  <a:gd name="connsiteY2" fmla="*/ 86548 h 95250"/>
                  <a:gd name="connsiteX3" fmla="*/ 8032 w 95250"/>
                  <a:gd name="connsiteY3" fmla="*/ 86510 h 95250"/>
                  <a:gd name="connsiteX4" fmla="*/ 79089 w 95250"/>
                  <a:gd name="connsiteY4" fmla="*/ 8024 h 95250"/>
                  <a:gd name="connsiteX5" fmla="*/ 87852 w 95250"/>
                  <a:gd name="connsiteY5" fmla="*/ 10310 h 95250"/>
                  <a:gd name="connsiteX6" fmla="*/ 85566 w 95250"/>
                  <a:gd name="connsiteY6" fmla="*/ 19073 h 95250"/>
                  <a:gd name="connsiteX7" fmla="*/ 18891 w 95250"/>
                  <a:gd name="connsiteY7" fmla="*/ 92987 h 95250"/>
                  <a:gd name="connsiteX8" fmla="*/ 13557 w 95250"/>
                  <a:gd name="connsiteY8" fmla="*/ 961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95250">
                    <a:moveTo>
                      <a:pt x="13557" y="96130"/>
                    </a:moveTo>
                    <a:cubicBezTo>
                      <a:pt x="12423" y="96117"/>
                      <a:pt x="11310" y="95822"/>
                      <a:pt x="10318" y="95273"/>
                    </a:cubicBezTo>
                    <a:cubicBezTo>
                      <a:pt x="7272" y="93501"/>
                      <a:pt x="6238" y="89595"/>
                      <a:pt x="8010" y="86548"/>
                    </a:cubicBezTo>
                    <a:cubicBezTo>
                      <a:pt x="8017" y="86535"/>
                      <a:pt x="8025" y="86523"/>
                      <a:pt x="8032" y="86510"/>
                    </a:cubicBezTo>
                    <a:cubicBezTo>
                      <a:pt x="9366" y="84224"/>
                      <a:pt x="40703" y="30503"/>
                      <a:pt x="79089" y="8024"/>
                    </a:cubicBezTo>
                    <a:cubicBezTo>
                      <a:pt x="82140" y="6235"/>
                      <a:pt x="86063" y="7259"/>
                      <a:pt x="87852" y="10310"/>
                    </a:cubicBezTo>
                    <a:cubicBezTo>
                      <a:pt x="89640" y="13361"/>
                      <a:pt x="88617" y="17284"/>
                      <a:pt x="85566" y="19073"/>
                    </a:cubicBezTo>
                    <a:cubicBezTo>
                      <a:pt x="50038" y="39933"/>
                      <a:pt x="19462" y="92415"/>
                      <a:pt x="18891" y="92987"/>
                    </a:cubicBezTo>
                    <a:cubicBezTo>
                      <a:pt x="17737" y="94847"/>
                      <a:pt x="15743" y="96022"/>
                      <a:pt x="13557" y="961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5" name="Freeform: Shape 554">
                <a:extLst>
                  <a:ext uri="{FF2B5EF4-FFF2-40B4-BE49-F238E27FC236}">
                    <a16:creationId xmlns:a16="http://schemas.microsoft.com/office/drawing/2014/main" id="{BBB1AF6E-0A11-4C7C-AA2C-651E32BCE5D1}"/>
                  </a:ext>
                </a:extLst>
              </p:cNvPr>
              <p:cNvSpPr/>
              <p:nvPr/>
            </p:nvSpPr>
            <p:spPr>
              <a:xfrm>
                <a:off x="3645895" y="2606524"/>
                <a:ext cx="57150" cy="95250"/>
              </a:xfrm>
              <a:custGeom>
                <a:avLst/>
                <a:gdLst>
                  <a:gd name="connsiteX0" fmla="*/ 13609 w 57150"/>
                  <a:gd name="connsiteY0" fmla="*/ 96480 h 95250"/>
                  <a:gd name="connsiteX1" fmla="*/ 12562 w 57150"/>
                  <a:gd name="connsiteY1" fmla="*/ 96480 h 95250"/>
                  <a:gd name="connsiteX2" fmla="*/ 7218 w 57150"/>
                  <a:gd name="connsiteY2" fmla="*/ 89207 h 95250"/>
                  <a:gd name="connsiteX3" fmla="*/ 7228 w 57150"/>
                  <a:gd name="connsiteY3" fmla="*/ 89146 h 95250"/>
                  <a:gd name="connsiteX4" fmla="*/ 43899 w 57150"/>
                  <a:gd name="connsiteY4" fmla="*/ 9136 h 95250"/>
                  <a:gd name="connsiteX5" fmla="*/ 53057 w 57150"/>
                  <a:gd name="connsiteY5" fmla="*/ 8948 h 95250"/>
                  <a:gd name="connsiteX6" fmla="*/ 54186 w 57150"/>
                  <a:gd name="connsiteY6" fmla="*/ 16851 h 95250"/>
                  <a:gd name="connsiteX7" fmla="*/ 19896 w 57150"/>
                  <a:gd name="connsiteY7" fmla="*/ 91146 h 95250"/>
                  <a:gd name="connsiteX8" fmla="*/ 13609 w 57150"/>
                  <a:gd name="connsiteY8" fmla="*/ 9648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95250">
                    <a:moveTo>
                      <a:pt x="13609" y="96480"/>
                    </a:moveTo>
                    <a:lnTo>
                      <a:pt x="12562" y="96480"/>
                    </a:lnTo>
                    <a:cubicBezTo>
                      <a:pt x="9077" y="95947"/>
                      <a:pt x="6685" y="92691"/>
                      <a:pt x="7218" y="89207"/>
                    </a:cubicBezTo>
                    <a:cubicBezTo>
                      <a:pt x="7221" y="89187"/>
                      <a:pt x="7224" y="89166"/>
                      <a:pt x="7228" y="89146"/>
                    </a:cubicBezTo>
                    <a:cubicBezTo>
                      <a:pt x="13232" y="60042"/>
                      <a:pt x="25771" y="32683"/>
                      <a:pt x="43899" y="9136"/>
                    </a:cubicBezTo>
                    <a:cubicBezTo>
                      <a:pt x="46376" y="6555"/>
                      <a:pt x="50476" y="6471"/>
                      <a:pt x="53057" y="8948"/>
                    </a:cubicBezTo>
                    <a:cubicBezTo>
                      <a:pt x="55205" y="11009"/>
                      <a:pt x="55671" y="14270"/>
                      <a:pt x="54186" y="16851"/>
                    </a:cubicBezTo>
                    <a:cubicBezTo>
                      <a:pt x="37413" y="38782"/>
                      <a:pt x="25703" y="64154"/>
                      <a:pt x="19896" y="91146"/>
                    </a:cubicBezTo>
                    <a:cubicBezTo>
                      <a:pt x="19384" y="94221"/>
                      <a:pt x="16726" y="96476"/>
                      <a:pt x="13609" y="9648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6" name="Freeform: Shape 555">
                <a:extLst>
                  <a:ext uri="{FF2B5EF4-FFF2-40B4-BE49-F238E27FC236}">
                    <a16:creationId xmlns:a16="http://schemas.microsoft.com/office/drawing/2014/main" id="{8133987D-966E-460F-A78C-9DBB4BEF21F4}"/>
                  </a:ext>
                </a:extLst>
              </p:cNvPr>
              <p:cNvSpPr/>
              <p:nvPr/>
            </p:nvSpPr>
            <p:spPr>
              <a:xfrm>
                <a:off x="3745069" y="2611278"/>
                <a:ext cx="95250" cy="95250"/>
              </a:xfrm>
              <a:custGeom>
                <a:avLst/>
                <a:gdLst>
                  <a:gd name="connsiteX0" fmla="*/ 13590 w 95250"/>
                  <a:gd name="connsiteY0" fmla="*/ 96775 h 95250"/>
                  <a:gd name="connsiteX1" fmla="*/ 8637 w 95250"/>
                  <a:gd name="connsiteY1" fmla="*/ 94489 h 95250"/>
                  <a:gd name="connsiteX2" fmla="*/ 9399 w 95250"/>
                  <a:gd name="connsiteY2" fmla="*/ 85440 h 95250"/>
                  <a:gd name="connsiteX3" fmla="*/ 82646 w 95250"/>
                  <a:gd name="connsiteY3" fmla="*/ 9716 h 95250"/>
                  <a:gd name="connsiteX4" fmla="*/ 91648 w 95250"/>
                  <a:gd name="connsiteY4" fmla="*/ 8430 h 95250"/>
                  <a:gd name="connsiteX5" fmla="*/ 92934 w 95250"/>
                  <a:gd name="connsiteY5" fmla="*/ 17431 h 95250"/>
                  <a:gd name="connsiteX6" fmla="*/ 17877 w 95250"/>
                  <a:gd name="connsiteY6" fmla="*/ 95155 h 95250"/>
                  <a:gd name="connsiteX7" fmla="*/ 13590 w 95250"/>
                  <a:gd name="connsiteY7" fmla="*/ 9677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13590" y="96775"/>
                    </a:moveTo>
                    <a:cubicBezTo>
                      <a:pt x="11686" y="96766"/>
                      <a:pt x="9879" y="95932"/>
                      <a:pt x="8637" y="94489"/>
                    </a:cubicBezTo>
                    <a:cubicBezTo>
                      <a:pt x="6380" y="91770"/>
                      <a:pt x="6719" y="87743"/>
                      <a:pt x="9399" y="85440"/>
                    </a:cubicBezTo>
                    <a:cubicBezTo>
                      <a:pt x="35981" y="62388"/>
                      <a:pt x="60491" y="37050"/>
                      <a:pt x="82646" y="9716"/>
                    </a:cubicBezTo>
                    <a:cubicBezTo>
                      <a:pt x="84777" y="6875"/>
                      <a:pt x="88807" y="6300"/>
                      <a:pt x="91648" y="8430"/>
                    </a:cubicBezTo>
                    <a:cubicBezTo>
                      <a:pt x="94488" y="10560"/>
                      <a:pt x="95064" y="14590"/>
                      <a:pt x="92934" y="17431"/>
                    </a:cubicBezTo>
                    <a:cubicBezTo>
                      <a:pt x="70256" y="45502"/>
                      <a:pt x="45139" y="71512"/>
                      <a:pt x="17877" y="95155"/>
                    </a:cubicBezTo>
                    <a:cubicBezTo>
                      <a:pt x="16693" y="96199"/>
                      <a:pt x="15169" y="96775"/>
                      <a:pt x="13590" y="9677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7" name="Freeform: Shape 556">
                <a:extLst>
                  <a:ext uri="{FF2B5EF4-FFF2-40B4-BE49-F238E27FC236}">
                    <a16:creationId xmlns:a16="http://schemas.microsoft.com/office/drawing/2014/main" id="{BA4E1759-2B82-4595-A084-B3EFF88234F3}"/>
                  </a:ext>
                </a:extLst>
              </p:cNvPr>
              <p:cNvSpPr/>
              <p:nvPr/>
            </p:nvSpPr>
            <p:spPr>
              <a:xfrm>
                <a:off x="3795854" y="2612317"/>
                <a:ext cx="95250" cy="95250"/>
              </a:xfrm>
              <a:custGeom>
                <a:avLst/>
                <a:gdLst>
                  <a:gd name="connsiteX0" fmla="*/ 13574 w 95250"/>
                  <a:gd name="connsiteY0" fmla="*/ 97069 h 95250"/>
                  <a:gd name="connsiteX1" fmla="*/ 8716 w 95250"/>
                  <a:gd name="connsiteY1" fmla="*/ 94878 h 95250"/>
                  <a:gd name="connsiteX2" fmla="*/ 9331 w 95250"/>
                  <a:gd name="connsiteY2" fmla="*/ 85874 h 95250"/>
                  <a:gd name="connsiteX3" fmla="*/ 9383 w 95250"/>
                  <a:gd name="connsiteY3" fmla="*/ 85829 h 95250"/>
                  <a:gd name="connsiteX4" fmla="*/ 82630 w 95250"/>
                  <a:gd name="connsiteY4" fmla="*/ 9629 h 95250"/>
                  <a:gd name="connsiteX5" fmla="*/ 91679 w 95250"/>
                  <a:gd name="connsiteY5" fmla="*/ 8486 h 95250"/>
                  <a:gd name="connsiteX6" fmla="*/ 92823 w 95250"/>
                  <a:gd name="connsiteY6" fmla="*/ 17439 h 95250"/>
                  <a:gd name="connsiteX7" fmla="*/ 92823 w 95250"/>
                  <a:gd name="connsiteY7" fmla="*/ 17440 h 95250"/>
                  <a:gd name="connsiteX8" fmla="*/ 17765 w 95250"/>
                  <a:gd name="connsiteY8" fmla="*/ 95164 h 95250"/>
                  <a:gd name="connsiteX9" fmla="*/ 13574 w 95250"/>
                  <a:gd name="connsiteY9" fmla="*/ 970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13574" y="97069"/>
                    </a:moveTo>
                    <a:cubicBezTo>
                      <a:pt x="11715" y="97069"/>
                      <a:pt x="9946" y="96271"/>
                      <a:pt x="8716" y="94878"/>
                    </a:cubicBezTo>
                    <a:cubicBezTo>
                      <a:pt x="6399" y="92222"/>
                      <a:pt x="6675" y="88190"/>
                      <a:pt x="9331" y="85874"/>
                    </a:cubicBezTo>
                    <a:cubicBezTo>
                      <a:pt x="9348" y="85859"/>
                      <a:pt x="9365" y="85844"/>
                      <a:pt x="9383" y="85829"/>
                    </a:cubicBezTo>
                    <a:cubicBezTo>
                      <a:pt x="35997" y="62639"/>
                      <a:pt x="60509" y="37139"/>
                      <a:pt x="82630" y="9629"/>
                    </a:cubicBezTo>
                    <a:cubicBezTo>
                      <a:pt x="84821" y="6829"/>
                      <a:pt x="88860" y="6319"/>
                      <a:pt x="91679" y="8486"/>
                    </a:cubicBezTo>
                    <a:cubicBezTo>
                      <a:pt x="94467" y="10643"/>
                      <a:pt x="94979" y="14651"/>
                      <a:pt x="92823" y="17439"/>
                    </a:cubicBezTo>
                    <a:cubicBezTo>
                      <a:pt x="92823" y="17439"/>
                      <a:pt x="92823" y="17440"/>
                      <a:pt x="92823" y="17440"/>
                    </a:cubicBezTo>
                    <a:cubicBezTo>
                      <a:pt x="70202" y="45561"/>
                      <a:pt x="45080" y="71576"/>
                      <a:pt x="17765" y="95164"/>
                    </a:cubicBezTo>
                    <a:cubicBezTo>
                      <a:pt x="16660" y="96306"/>
                      <a:pt x="15162" y="96987"/>
                      <a:pt x="13574" y="970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8" name="Freeform: Shape 557">
                <a:extLst>
                  <a:ext uri="{FF2B5EF4-FFF2-40B4-BE49-F238E27FC236}">
                    <a16:creationId xmlns:a16="http://schemas.microsoft.com/office/drawing/2014/main" id="{D2B4C440-00E2-47E2-81C5-6C5B1D6F36F0}"/>
                  </a:ext>
                </a:extLst>
              </p:cNvPr>
              <p:cNvSpPr/>
              <p:nvPr/>
            </p:nvSpPr>
            <p:spPr>
              <a:xfrm>
                <a:off x="3849550" y="2613302"/>
                <a:ext cx="85725" cy="95250"/>
              </a:xfrm>
              <a:custGeom>
                <a:avLst/>
                <a:gdLst>
                  <a:gd name="connsiteX0" fmla="*/ 13789 w 85725"/>
                  <a:gd name="connsiteY0" fmla="*/ 91036 h 95250"/>
                  <a:gd name="connsiteX1" fmla="*/ 8836 w 85725"/>
                  <a:gd name="connsiteY1" fmla="*/ 88845 h 95250"/>
                  <a:gd name="connsiteX2" fmla="*/ 9314 w 85725"/>
                  <a:gd name="connsiteY2" fmla="*/ 79562 h 95250"/>
                  <a:gd name="connsiteX3" fmla="*/ 9598 w 85725"/>
                  <a:gd name="connsiteY3" fmla="*/ 79320 h 95250"/>
                  <a:gd name="connsiteX4" fmla="*/ 75607 w 85725"/>
                  <a:gd name="connsiteY4" fmla="*/ 9978 h 95250"/>
                  <a:gd name="connsiteX5" fmla="*/ 84460 w 85725"/>
                  <a:gd name="connsiteY5" fmla="*/ 8222 h 95250"/>
                  <a:gd name="connsiteX6" fmla="*/ 85132 w 85725"/>
                  <a:gd name="connsiteY6" fmla="*/ 8739 h 95250"/>
                  <a:gd name="connsiteX7" fmla="*/ 86764 w 85725"/>
                  <a:gd name="connsiteY7" fmla="*/ 17753 h 95250"/>
                  <a:gd name="connsiteX8" fmla="*/ 86370 w 85725"/>
                  <a:gd name="connsiteY8" fmla="*/ 18264 h 95250"/>
                  <a:gd name="connsiteX9" fmla="*/ 18457 w 85725"/>
                  <a:gd name="connsiteY9" fmla="*/ 89607 h 95250"/>
                  <a:gd name="connsiteX10" fmla="*/ 13789 w 85725"/>
                  <a:gd name="connsiteY10" fmla="*/ 910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789" y="91036"/>
                    </a:moveTo>
                    <a:cubicBezTo>
                      <a:pt x="11905" y="91027"/>
                      <a:pt x="10110" y="90233"/>
                      <a:pt x="8836" y="88845"/>
                    </a:cubicBezTo>
                    <a:cubicBezTo>
                      <a:pt x="6405" y="86150"/>
                      <a:pt x="6618" y="81994"/>
                      <a:pt x="9314" y="79562"/>
                    </a:cubicBezTo>
                    <a:cubicBezTo>
                      <a:pt x="9406" y="79479"/>
                      <a:pt x="9501" y="79398"/>
                      <a:pt x="9598" y="79320"/>
                    </a:cubicBezTo>
                    <a:cubicBezTo>
                      <a:pt x="33717" y="58316"/>
                      <a:pt x="55816" y="35101"/>
                      <a:pt x="75607" y="9978"/>
                    </a:cubicBezTo>
                    <a:cubicBezTo>
                      <a:pt x="77566" y="7048"/>
                      <a:pt x="81530" y="6262"/>
                      <a:pt x="84460" y="8222"/>
                    </a:cubicBezTo>
                    <a:cubicBezTo>
                      <a:pt x="84695" y="8379"/>
                      <a:pt x="84919" y="8552"/>
                      <a:pt x="85132" y="8739"/>
                    </a:cubicBezTo>
                    <a:cubicBezTo>
                      <a:pt x="88072" y="10778"/>
                      <a:pt x="88802" y="14813"/>
                      <a:pt x="86764" y="17753"/>
                    </a:cubicBezTo>
                    <a:cubicBezTo>
                      <a:pt x="86641" y="17930"/>
                      <a:pt x="86510" y="18101"/>
                      <a:pt x="86370" y="18264"/>
                    </a:cubicBezTo>
                    <a:cubicBezTo>
                      <a:pt x="65981" y="44089"/>
                      <a:pt x="43246" y="67972"/>
                      <a:pt x="18457" y="89607"/>
                    </a:cubicBezTo>
                    <a:cubicBezTo>
                      <a:pt x="17147" y="90673"/>
                      <a:pt x="15472" y="91186"/>
                      <a:pt x="13789" y="910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59" name="Freeform: Shape 558">
                <a:extLst>
                  <a:ext uri="{FF2B5EF4-FFF2-40B4-BE49-F238E27FC236}">
                    <a16:creationId xmlns:a16="http://schemas.microsoft.com/office/drawing/2014/main" id="{085B8D52-E4F2-4345-827E-F108916726C7}"/>
                  </a:ext>
                </a:extLst>
              </p:cNvPr>
              <p:cNvSpPr/>
              <p:nvPr/>
            </p:nvSpPr>
            <p:spPr>
              <a:xfrm>
                <a:off x="3914867" y="2615541"/>
                <a:ext cx="95250" cy="85725"/>
              </a:xfrm>
              <a:custGeom>
                <a:avLst/>
                <a:gdLst>
                  <a:gd name="connsiteX0" fmla="*/ 13528 w 95250"/>
                  <a:gd name="connsiteY0" fmla="*/ 86702 h 85725"/>
                  <a:gd name="connsiteX1" fmla="*/ 7144 w 95250"/>
                  <a:gd name="connsiteY1" fmla="*/ 80133 h 85725"/>
                  <a:gd name="connsiteX2" fmla="*/ 9813 w 95250"/>
                  <a:gd name="connsiteY2" fmla="*/ 74986 h 85725"/>
                  <a:gd name="connsiteX3" fmla="*/ 76488 w 95250"/>
                  <a:gd name="connsiteY3" fmla="*/ 9931 h 85725"/>
                  <a:gd name="connsiteX4" fmla="*/ 85501 w 95250"/>
                  <a:gd name="connsiteY4" fmla="*/ 8299 h 85725"/>
                  <a:gd name="connsiteX5" fmla="*/ 86013 w 95250"/>
                  <a:gd name="connsiteY5" fmla="*/ 8692 h 85725"/>
                  <a:gd name="connsiteX6" fmla="*/ 87524 w 95250"/>
                  <a:gd name="connsiteY6" fmla="*/ 17863 h 85725"/>
                  <a:gd name="connsiteX7" fmla="*/ 87251 w 95250"/>
                  <a:gd name="connsiteY7" fmla="*/ 18217 h 85725"/>
                  <a:gd name="connsiteX8" fmla="*/ 17337 w 95250"/>
                  <a:gd name="connsiteY8" fmla="*/ 85940 h 85725"/>
                  <a:gd name="connsiteX9" fmla="*/ 13527 w 95250"/>
                  <a:gd name="connsiteY9" fmla="*/ 867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85725">
                    <a:moveTo>
                      <a:pt x="13528" y="86702"/>
                    </a:moveTo>
                    <a:cubicBezTo>
                      <a:pt x="9951" y="86651"/>
                      <a:pt x="7093" y="83709"/>
                      <a:pt x="7144" y="80133"/>
                    </a:cubicBezTo>
                    <a:cubicBezTo>
                      <a:pt x="7173" y="78093"/>
                      <a:pt x="8162" y="76186"/>
                      <a:pt x="9813" y="74986"/>
                    </a:cubicBezTo>
                    <a:cubicBezTo>
                      <a:pt x="34764" y="56283"/>
                      <a:pt x="57177" y="34414"/>
                      <a:pt x="76488" y="9931"/>
                    </a:cubicBezTo>
                    <a:cubicBezTo>
                      <a:pt x="78526" y="6991"/>
                      <a:pt x="82561" y="6260"/>
                      <a:pt x="85501" y="8299"/>
                    </a:cubicBezTo>
                    <a:cubicBezTo>
                      <a:pt x="85679" y="8421"/>
                      <a:pt x="85849" y="8553"/>
                      <a:pt x="86013" y="8692"/>
                    </a:cubicBezTo>
                    <a:cubicBezTo>
                      <a:pt x="88963" y="10808"/>
                      <a:pt x="89639" y="14914"/>
                      <a:pt x="87524" y="17863"/>
                    </a:cubicBezTo>
                    <a:cubicBezTo>
                      <a:pt x="87437" y="17985"/>
                      <a:pt x="87346" y="18103"/>
                      <a:pt x="87251" y="18217"/>
                    </a:cubicBezTo>
                    <a:cubicBezTo>
                      <a:pt x="67046" y="43786"/>
                      <a:pt x="43536" y="66559"/>
                      <a:pt x="17337" y="85940"/>
                    </a:cubicBezTo>
                    <a:cubicBezTo>
                      <a:pt x="16180" y="86590"/>
                      <a:pt x="14846" y="86857"/>
                      <a:pt x="13527" y="8670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0" name="Freeform: Shape 559">
                <a:extLst>
                  <a:ext uri="{FF2B5EF4-FFF2-40B4-BE49-F238E27FC236}">
                    <a16:creationId xmlns:a16="http://schemas.microsoft.com/office/drawing/2014/main" id="{0EB209DC-EEA4-41E9-93AC-CF8BB467D12C}"/>
                  </a:ext>
                </a:extLst>
              </p:cNvPr>
              <p:cNvSpPr/>
              <p:nvPr/>
            </p:nvSpPr>
            <p:spPr>
              <a:xfrm>
                <a:off x="3990664" y="2606777"/>
                <a:ext cx="76200" cy="85725"/>
              </a:xfrm>
              <a:custGeom>
                <a:avLst/>
                <a:gdLst>
                  <a:gd name="connsiteX0" fmla="*/ 13646 w 76200"/>
                  <a:gd name="connsiteY0" fmla="*/ 85559 h 85725"/>
                  <a:gd name="connsiteX1" fmla="*/ 7145 w 76200"/>
                  <a:gd name="connsiteY1" fmla="*/ 79299 h 85725"/>
                  <a:gd name="connsiteX2" fmla="*/ 8979 w 76200"/>
                  <a:gd name="connsiteY2" fmla="*/ 74701 h 85725"/>
                  <a:gd name="connsiteX3" fmla="*/ 62890 w 76200"/>
                  <a:gd name="connsiteY3" fmla="*/ 9931 h 85725"/>
                  <a:gd name="connsiteX4" fmla="*/ 71903 w 76200"/>
                  <a:gd name="connsiteY4" fmla="*/ 8299 h 85725"/>
                  <a:gd name="connsiteX5" fmla="*/ 72415 w 76200"/>
                  <a:gd name="connsiteY5" fmla="*/ 8692 h 85725"/>
                  <a:gd name="connsiteX6" fmla="*/ 73653 w 76200"/>
                  <a:gd name="connsiteY6" fmla="*/ 17741 h 85725"/>
                  <a:gd name="connsiteX7" fmla="*/ 18884 w 76200"/>
                  <a:gd name="connsiteY7" fmla="*/ 83464 h 85725"/>
                  <a:gd name="connsiteX8" fmla="*/ 13646 w 76200"/>
                  <a:gd name="connsiteY8" fmla="*/ 8555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85725">
                    <a:moveTo>
                      <a:pt x="13646" y="85559"/>
                    </a:moveTo>
                    <a:cubicBezTo>
                      <a:pt x="10121" y="85626"/>
                      <a:pt x="7211" y="82823"/>
                      <a:pt x="7145" y="79299"/>
                    </a:cubicBezTo>
                    <a:cubicBezTo>
                      <a:pt x="7112" y="77582"/>
                      <a:pt x="7773" y="75924"/>
                      <a:pt x="8979" y="74701"/>
                    </a:cubicBezTo>
                    <a:cubicBezTo>
                      <a:pt x="8978" y="74701"/>
                      <a:pt x="34315" y="47459"/>
                      <a:pt x="62890" y="9931"/>
                    </a:cubicBezTo>
                    <a:cubicBezTo>
                      <a:pt x="64928" y="6991"/>
                      <a:pt x="68963" y="6260"/>
                      <a:pt x="71903" y="8299"/>
                    </a:cubicBezTo>
                    <a:cubicBezTo>
                      <a:pt x="72080" y="8421"/>
                      <a:pt x="72251" y="8553"/>
                      <a:pt x="72415" y="8692"/>
                    </a:cubicBezTo>
                    <a:cubicBezTo>
                      <a:pt x="75198" y="10882"/>
                      <a:pt x="75746" y="14884"/>
                      <a:pt x="73653" y="17741"/>
                    </a:cubicBezTo>
                    <a:cubicBezTo>
                      <a:pt x="44602" y="55841"/>
                      <a:pt x="19075" y="83178"/>
                      <a:pt x="18884" y="83464"/>
                    </a:cubicBezTo>
                    <a:cubicBezTo>
                      <a:pt x="17520" y="84881"/>
                      <a:pt x="15612" y="85645"/>
                      <a:pt x="13646" y="8555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1" name="Freeform: Shape 560">
                <a:extLst>
                  <a:ext uri="{FF2B5EF4-FFF2-40B4-BE49-F238E27FC236}">
                    <a16:creationId xmlns:a16="http://schemas.microsoft.com/office/drawing/2014/main" id="{864E790E-E9FA-47EE-9BC2-80C749BFD4B5}"/>
                  </a:ext>
                </a:extLst>
              </p:cNvPr>
              <p:cNvSpPr/>
              <p:nvPr/>
            </p:nvSpPr>
            <p:spPr>
              <a:xfrm>
                <a:off x="4043465" y="2608074"/>
                <a:ext cx="76200" cy="85725"/>
              </a:xfrm>
              <a:custGeom>
                <a:avLst/>
                <a:gdLst>
                  <a:gd name="connsiteX0" fmla="*/ 13613 w 76200"/>
                  <a:gd name="connsiteY0" fmla="*/ 85691 h 85725"/>
                  <a:gd name="connsiteX1" fmla="*/ 9231 w 76200"/>
                  <a:gd name="connsiteY1" fmla="*/ 83977 h 85725"/>
                  <a:gd name="connsiteX2" fmla="*/ 8858 w 76200"/>
                  <a:gd name="connsiteY2" fmla="*/ 74824 h 85725"/>
                  <a:gd name="connsiteX3" fmla="*/ 9231 w 76200"/>
                  <a:gd name="connsiteY3" fmla="*/ 74452 h 85725"/>
                  <a:gd name="connsiteX4" fmla="*/ 63238 w 76200"/>
                  <a:gd name="connsiteY4" fmla="*/ 9682 h 85725"/>
                  <a:gd name="connsiteX5" fmla="*/ 72176 w 76200"/>
                  <a:gd name="connsiteY5" fmla="*/ 8432 h 85725"/>
                  <a:gd name="connsiteX6" fmla="*/ 72192 w 76200"/>
                  <a:gd name="connsiteY6" fmla="*/ 8444 h 85725"/>
                  <a:gd name="connsiteX7" fmla="*/ 73430 w 76200"/>
                  <a:gd name="connsiteY7" fmla="*/ 17492 h 85725"/>
                  <a:gd name="connsiteX8" fmla="*/ 18661 w 76200"/>
                  <a:gd name="connsiteY8" fmla="*/ 83215 h 85725"/>
                  <a:gd name="connsiteX9" fmla="*/ 13613 w 76200"/>
                  <a:gd name="connsiteY9" fmla="*/ 8569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613" y="85691"/>
                    </a:moveTo>
                    <a:cubicBezTo>
                      <a:pt x="11987" y="85698"/>
                      <a:pt x="10420" y="85085"/>
                      <a:pt x="9231" y="83977"/>
                    </a:cubicBezTo>
                    <a:cubicBezTo>
                      <a:pt x="6601" y="81552"/>
                      <a:pt x="6434" y="77455"/>
                      <a:pt x="8858" y="74824"/>
                    </a:cubicBezTo>
                    <a:cubicBezTo>
                      <a:pt x="8977" y="74695"/>
                      <a:pt x="9102" y="74571"/>
                      <a:pt x="9231" y="74452"/>
                    </a:cubicBezTo>
                    <a:cubicBezTo>
                      <a:pt x="9231" y="74452"/>
                      <a:pt x="34568" y="47210"/>
                      <a:pt x="63238" y="9682"/>
                    </a:cubicBezTo>
                    <a:cubicBezTo>
                      <a:pt x="65361" y="6868"/>
                      <a:pt x="69363" y="6309"/>
                      <a:pt x="72176" y="8432"/>
                    </a:cubicBezTo>
                    <a:cubicBezTo>
                      <a:pt x="72182" y="8436"/>
                      <a:pt x="72187" y="8440"/>
                      <a:pt x="72192" y="8444"/>
                    </a:cubicBezTo>
                    <a:cubicBezTo>
                      <a:pt x="75023" y="10606"/>
                      <a:pt x="75576" y="14649"/>
                      <a:pt x="73430" y="17492"/>
                    </a:cubicBezTo>
                    <a:cubicBezTo>
                      <a:pt x="44378" y="55592"/>
                      <a:pt x="18947" y="82929"/>
                      <a:pt x="18661" y="83215"/>
                    </a:cubicBezTo>
                    <a:cubicBezTo>
                      <a:pt x="17443" y="84766"/>
                      <a:pt x="15585" y="85677"/>
                      <a:pt x="13613" y="856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2" name="Freeform: Shape 561">
                <a:extLst>
                  <a:ext uri="{FF2B5EF4-FFF2-40B4-BE49-F238E27FC236}">
                    <a16:creationId xmlns:a16="http://schemas.microsoft.com/office/drawing/2014/main" id="{003D7AD7-4ABF-4984-A15F-001863F10F1C}"/>
                  </a:ext>
                </a:extLst>
              </p:cNvPr>
              <p:cNvSpPr/>
              <p:nvPr/>
            </p:nvSpPr>
            <p:spPr>
              <a:xfrm>
                <a:off x="4117532" y="2610225"/>
                <a:ext cx="66675" cy="76200"/>
              </a:xfrm>
              <a:custGeom>
                <a:avLst/>
                <a:gdLst>
                  <a:gd name="connsiteX0" fmla="*/ 13651 w 66675"/>
                  <a:gd name="connsiteY0" fmla="*/ 73253 h 76200"/>
                  <a:gd name="connsiteX1" fmla="*/ 7145 w 66675"/>
                  <a:gd name="connsiteY1" fmla="*/ 66998 h 76200"/>
                  <a:gd name="connsiteX2" fmla="*/ 9174 w 66675"/>
                  <a:gd name="connsiteY2" fmla="*/ 62204 h 76200"/>
                  <a:gd name="connsiteX3" fmla="*/ 53561 w 66675"/>
                  <a:gd name="connsiteY3" fmla="*/ 9721 h 76200"/>
                  <a:gd name="connsiteX4" fmla="*/ 62346 w 66675"/>
                  <a:gd name="connsiteY4" fmla="*/ 8355 h 76200"/>
                  <a:gd name="connsiteX5" fmla="*/ 62514 w 66675"/>
                  <a:gd name="connsiteY5" fmla="*/ 8483 h 76200"/>
                  <a:gd name="connsiteX6" fmla="*/ 63846 w 66675"/>
                  <a:gd name="connsiteY6" fmla="*/ 17409 h 76200"/>
                  <a:gd name="connsiteX7" fmla="*/ 63753 w 66675"/>
                  <a:gd name="connsiteY7" fmla="*/ 17532 h 76200"/>
                  <a:gd name="connsiteX8" fmla="*/ 18033 w 66675"/>
                  <a:gd name="connsiteY8" fmla="*/ 71539 h 76200"/>
                  <a:gd name="connsiteX9" fmla="*/ 13651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651" y="73253"/>
                    </a:moveTo>
                    <a:cubicBezTo>
                      <a:pt x="10127" y="73323"/>
                      <a:pt x="7214" y="70522"/>
                      <a:pt x="7145" y="66998"/>
                    </a:cubicBezTo>
                    <a:cubicBezTo>
                      <a:pt x="7110" y="65184"/>
                      <a:pt x="7847" y="63441"/>
                      <a:pt x="9174" y="62204"/>
                    </a:cubicBezTo>
                    <a:cubicBezTo>
                      <a:pt x="25150" y="45743"/>
                      <a:pt x="39980" y="28207"/>
                      <a:pt x="53561" y="9721"/>
                    </a:cubicBezTo>
                    <a:cubicBezTo>
                      <a:pt x="55609" y="6918"/>
                      <a:pt x="59542" y="6307"/>
                      <a:pt x="62346" y="8355"/>
                    </a:cubicBezTo>
                    <a:cubicBezTo>
                      <a:pt x="62403" y="8397"/>
                      <a:pt x="62459" y="8439"/>
                      <a:pt x="62514" y="8483"/>
                    </a:cubicBezTo>
                    <a:cubicBezTo>
                      <a:pt x="65347" y="10580"/>
                      <a:pt x="65943" y="14577"/>
                      <a:pt x="63846" y="17409"/>
                    </a:cubicBezTo>
                    <a:cubicBezTo>
                      <a:pt x="63815" y="17451"/>
                      <a:pt x="63784" y="17491"/>
                      <a:pt x="63753" y="17532"/>
                    </a:cubicBezTo>
                    <a:cubicBezTo>
                      <a:pt x="49807" y="36591"/>
                      <a:pt x="34529" y="54638"/>
                      <a:pt x="18033" y="71539"/>
                    </a:cubicBezTo>
                    <a:cubicBezTo>
                      <a:pt x="16844" y="72647"/>
                      <a:pt x="15276" y="73261"/>
                      <a:pt x="13651"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3" name="Freeform: Shape 562">
                <a:extLst>
                  <a:ext uri="{FF2B5EF4-FFF2-40B4-BE49-F238E27FC236}">
                    <a16:creationId xmlns:a16="http://schemas.microsoft.com/office/drawing/2014/main" id="{ED8AA66A-A5FE-4732-8EF1-E0C23105D18C}"/>
                  </a:ext>
                </a:extLst>
              </p:cNvPr>
              <p:cNvSpPr/>
              <p:nvPr/>
            </p:nvSpPr>
            <p:spPr>
              <a:xfrm>
                <a:off x="4161062" y="2605272"/>
                <a:ext cx="66675" cy="76200"/>
              </a:xfrm>
              <a:custGeom>
                <a:avLst/>
                <a:gdLst>
                  <a:gd name="connsiteX0" fmla="*/ 13554 w 66675"/>
                  <a:gd name="connsiteY0" fmla="*/ 73253 h 76200"/>
                  <a:gd name="connsiteX1" fmla="*/ 7144 w 66675"/>
                  <a:gd name="connsiteY1" fmla="*/ 66901 h 76200"/>
                  <a:gd name="connsiteX2" fmla="*/ 9173 w 66675"/>
                  <a:gd name="connsiteY2" fmla="*/ 62204 h 76200"/>
                  <a:gd name="connsiteX3" fmla="*/ 53465 w 66675"/>
                  <a:gd name="connsiteY3" fmla="*/ 9721 h 76200"/>
                  <a:gd name="connsiteX4" fmla="*/ 62250 w 66675"/>
                  <a:gd name="connsiteY4" fmla="*/ 8355 h 76200"/>
                  <a:gd name="connsiteX5" fmla="*/ 62418 w 66675"/>
                  <a:gd name="connsiteY5" fmla="*/ 8483 h 76200"/>
                  <a:gd name="connsiteX6" fmla="*/ 63750 w 66675"/>
                  <a:gd name="connsiteY6" fmla="*/ 17409 h 76200"/>
                  <a:gd name="connsiteX7" fmla="*/ 63657 w 66675"/>
                  <a:gd name="connsiteY7" fmla="*/ 17532 h 76200"/>
                  <a:gd name="connsiteX8" fmla="*/ 17937 w 66675"/>
                  <a:gd name="connsiteY8" fmla="*/ 71539 h 76200"/>
                  <a:gd name="connsiteX9" fmla="*/ 13555 w 66675"/>
                  <a:gd name="connsiteY9" fmla="*/ 732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554" y="73253"/>
                    </a:moveTo>
                    <a:cubicBezTo>
                      <a:pt x="10030" y="73269"/>
                      <a:pt x="7160" y="70425"/>
                      <a:pt x="7144" y="66901"/>
                    </a:cubicBezTo>
                    <a:cubicBezTo>
                      <a:pt x="7136" y="65120"/>
                      <a:pt x="7871" y="63418"/>
                      <a:pt x="9173" y="62204"/>
                    </a:cubicBezTo>
                    <a:cubicBezTo>
                      <a:pt x="25058" y="45688"/>
                      <a:pt x="39853" y="28156"/>
                      <a:pt x="53465" y="9721"/>
                    </a:cubicBezTo>
                    <a:cubicBezTo>
                      <a:pt x="55514" y="6918"/>
                      <a:pt x="59446" y="6307"/>
                      <a:pt x="62250" y="8355"/>
                    </a:cubicBezTo>
                    <a:cubicBezTo>
                      <a:pt x="62307" y="8397"/>
                      <a:pt x="62363" y="8439"/>
                      <a:pt x="62418" y="8483"/>
                    </a:cubicBezTo>
                    <a:cubicBezTo>
                      <a:pt x="65251" y="10580"/>
                      <a:pt x="65847" y="14577"/>
                      <a:pt x="63750" y="17409"/>
                    </a:cubicBezTo>
                    <a:cubicBezTo>
                      <a:pt x="63719" y="17451"/>
                      <a:pt x="63688" y="17491"/>
                      <a:pt x="63657" y="17532"/>
                    </a:cubicBezTo>
                    <a:cubicBezTo>
                      <a:pt x="49711" y="36591"/>
                      <a:pt x="34433" y="54638"/>
                      <a:pt x="17937" y="71539"/>
                    </a:cubicBezTo>
                    <a:cubicBezTo>
                      <a:pt x="16748" y="72647"/>
                      <a:pt x="15181" y="73261"/>
                      <a:pt x="13555" y="732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4" name="Freeform: Shape 563">
                <a:extLst>
                  <a:ext uri="{FF2B5EF4-FFF2-40B4-BE49-F238E27FC236}">
                    <a16:creationId xmlns:a16="http://schemas.microsoft.com/office/drawing/2014/main" id="{7AE0BB3A-4B81-4E13-A383-6F0D1377D16D}"/>
                  </a:ext>
                </a:extLst>
              </p:cNvPr>
              <p:cNvSpPr/>
              <p:nvPr/>
            </p:nvSpPr>
            <p:spPr>
              <a:xfrm>
                <a:off x="4195730" y="2595956"/>
                <a:ext cx="66675" cy="76200"/>
              </a:xfrm>
              <a:custGeom>
                <a:avLst/>
                <a:gdLst>
                  <a:gd name="connsiteX0" fmla="*/ 13748 w 66675"/>
                  <a:gd name="connsiteY0" fmla="*/ 72853 h 76200"/>
                  <a:gd name="connsiteX1" fmla="*/ 8986 w 66675"/>
                  <a:gd name="connsiteY1" fmla="*/ 70853 h 76200"/>
                  <a:gd name="connsiteX2" fmla="*/ 8986 w 66675"/>
                  <a:gd name="connsiteY2" fmla="*/ 61804 h 76200"/>
                  <a:gd name="connsiteX3" fmla="*/ 53277 w 66675"/>
                  <a:gd name="connsiteY3" fmla="*/ 9321 h 76200"/>
                  <a:gd name="connsiteX4" fmla="*/ 62421 w 66675"/>
                  <a:gd name="connsiteY4" fmla="*/ 8777 h 76200"/>
                  <a:gd name="connsiteX5" fmla="*/ 63565 w 66675"/>
                  <a:gd name="connsiteY5" fmla="*/ 17132 h 76200"/>
                  <a:gd name="connsiteX6" fmla="*/ 17845 w 66675"/>
                  <a:gd name="connsiteY6" fmla="*/ 71139 h 76200"/>
                  <a:gd name="connsiteX7" fmla="*/ 13749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748" y="72853"/>
                    </a:moveTo>
                    <a:cubicBezTo>
                      <a:pt x="11957" y="72854"/>
                      <a:pt x="10240" y="72133"/>
                      <a:pt x="8986" y="70853"/>
                    </a:cubicBezTo>
                    <a:cubicBezTo>
                      <a:pt x="6530" y="68337"/>
                      <a:pt x="6530" y="64321"/>
                      <a:pt x="8986" y="61804"/>
                    </a:cubicBezTo>
                    <a:cubicBezTo>
                      <a:pt x="24941" y="45352"/>
                      <a:pt x="39740" y="27816"/>
                      <a:pt x="53277" y="9321"/>
                    </a:cubicBezTo>
                    <a:cubicBezTo>
                      <a:pt x="55652" y="6646"/>
                      <a:pt x="59746" y="6402"/>
                      <a:pt x="62421" y="8777"/>
                    </a:cubicBezTo>
                    <a:cubicBezTo>
                      <a:pt x="64812" y="10898"/>
                      <a:pt x="65297" y="14446"/>
                      <a:pt x="63565" y="17132"/>
                    </a:cubicBezTo>
                    <a:cubicBezTo>
                      <a:pt x="49582" y="36162"/>
                      <a:pt x="34306" y="54207"/>
                      <a:pt x="17845" y="71139"/>
                    </a:cubicBezTo>
                    <a:cubicBezTo>
                      <a:pt x="16720" y="72168"/>
                      <a:pt x="15272" y="72774"/>
                      <a:pt x="13749"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5" name="Freeform: Shape 564">
                <a:extLst>
                  <a:ext uri="{FF2B5EF4-FFF2-40B4-BE49-F238E27FC236}">
                    <a16:creationId xmlns:a16="http://schemas.microsoft.com/office/drawing/2014/main" id="{6F7F9EBD-461C-4499-978B-E8FFC77CDBC3}"/>
                  </a:ext>
                </a:extLst>
              </p:cNvPr>
              <p:cNvSpPr/>
              <p:nvPr/>
            </p:nvSpPr>
            <p:spPr>
              <a:xfrm>
                <a:off x="4251778" y="2595077"/>
                <a:ext cx="66675" cy="76200"/>
              </a:xfrm>
              <a:custGeom>
                <a:avLst/>
                <a:gdLst>
                  <a:gd name="connsiteX0" fmla="*/ 13898 w 66675"/>
                  <a:gd name="connsiteY0" fmla="*/ 73637 h 76200"/>
                  <a:gd name="connsiteX1" fmla="*/ 9231 w 66675"/>
                  <a:gd name="connsiteY1" fmla="*/ 71637 h 76200"/>
                  <a:gd name="connsiteX2" fmla="*/ 8858 w 66675"/>
                  <a:gd name="connsiteY2" fmla="*/ 62485 h 76200"/>
                  <a:gd name="connsiteX3" fmla="*/ 9231 w 66675"/>
                  <a:gd name="connsiteY3" fmla="*/ 62112 h 76200"/>
                  <a:gd name="connsiteX4" fmla="*/ 53522 w 66675"/>
                  <a:gd name="connsiteY4" fmla="*/ 9629 h 76200"/>
                  <a:gd name="connsiteX5" fmla="*/ 62571 w 66675"/>
                  <a:gd name="connsiteY5" fmla="*/ 8486 h 76200"/>
                  <a:gd name="connsiteX6" fmla="*/ 63821 w 66675"/>
                  <a:gd name="connsiteY6" fmla="*/ 17425 h 76200"/>
                  <a:gd name="connsiteX7" fmla="*/ 63809 w 66675"/>
                  <a:gd name="connsiteY7" fmla="*/ 17440 h 76200"/>
                  <a:gd name="connsiteX8" fmla="*/ 18090 w 66675"/>
                  <a:gd name="connsiteY8" fmla="*/ 71447 h 76200"/>
                  <a:gd name="connsiteX9" fmla="*/ 13899 w 66675"/>
                  <a:gd name="connsiteY9" fmla="*/ 736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3898" y="73637"/>
                    </a:moveTo>
                    <a:cubicBezTo>
                      <a:pt x="12132" y="73645"/>
                      <a:pt x="10443" y="72921"/>
                      <a:pt x="9231" y="71637"/>
                    </a:cubicBezTo>
                    <a:cubicBezTo>
                      <a:pt x="6601" y="69213"/>
                      <a:pt x="6434" y="65115"/>
                      <a:pt x="8858" y="62485"/>
                    </a:cubicBezTo>
                    <a:cubicBezTo>
                      <a:pt x="8977" y="62356"/>
                      <a:pt x="9102" y="62231"/>
                      <a:pt x="9231" y="62112"/>
                    </a:cubicBezTo>
                    <a:cubicBezTo>
                      <a:pt x="25219" y="45689"/>
                      <a:pt x="40020" y="28150"/>
                      <a:pt x="53522" y="9629"/>
                    </a:cubicBezTo>
                    <a:cubicBezTo>
                      <a:pt x="55713" y="6829"/>
                      <a:pt x="59752" y="6319"/>
                      <a:pt x="62571" y="8486"/>
                    </a:cubicBezTo>
                    <a:cubicBezTo>
                      <a:pt x="65384" y="10610"/>
                      <a:pt x="65944" y="14611"/>
                      <a:pt x="63821" y="17425"/>
                    </a:cubicBezTo>
                    <a:cubicBezTo>
                      <a:pt x="63817" y="17430"/>
                      <a:pt x="63814" y="17435"/>
                      <a:pt x="63809" y="17440"/>
                    </a:cubicBezTo>
                    <a:cubicBezTo>
                      <a:pt x="49930" y="36551"/>
                      <a:pt x="34648" y="54603"/>
                      <a:pt x="18090" y="71447"/>
                    </a:cubicBezTo>
                    <a:cubicBezTo>
                      <a:pt x="17037" y="72703"/>
                      <a:pt x="15530" y="73491"/>
                      <a:pt x="13899" y="7363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6" name="Freeform: Shape 565">
                <a:extLst>
                  <a:ext uri="{FF2B5EF4-FFF2-40B4-BE49-F238E27FC236}">
                    <a16:creationId xmlns:a16="http://schemas.microsoft.com/office/drawing/2014/main" id="{328FC9BD-79ED-4CFB-A618-39104D3F454F}"/>
                  </a:ext>
                </a:extLst>
              </p:cNvPr>
              <p:cNvSpPr/>
              <p:nvPr/>
            </p:nvSpPr>
            <p:spPr>
              <a:xfrm>
                <a:off x="4292925" y="2587765"/>
                <a:ext cx="66675" cy="76200"/>
              </a:xfrm>
              <a:custGeom>
                <a:avLst/>
                <a:gdLst>
                  <a:gd name="connsiteX0" fmla="*/ 13898 w 66675"/>
                  <a:gd name="connsiteY0" fmla="*/ 73329 h 76200"/>
                  <a:gd name="connsiteX1" fmla="*/ 9231 w 66675"/>
                  <a:gd name="connsiteY1" fmla="*/ 71329 h 76200"/>
                  <a:gd name="connsiteX2" fmla="*/ 8858 w 66675"/>
                  <a:gd name="connsiteY2" fmla="*/ 62177 h 76200"/>
                  <a:gd name="connsiteX3" fmla="*/ 9231 w 66675"/>
                  <a:gd name="connsiteY3" fmla="*/ 61804 h 76200"/>
                  <a:gd name="connsiteX4" fmla="*/ 53522 w 66675"/>
                  <a:gd name="connsiteY4" fmla="*/ 9321 h 76200"/>
                  <a:gd name="connsiteX5" fmla="*/ 62666 w 66675"/>
                  <a:gd name="connsiteY5" fmla="*/ 8777 h 76200"/>
                  <a:gd name="connsiteX6" fmla="*/ 63809 w 66675"/>
                  <a:gd name="connsiteY6" fmla="*/ 17132 h 76200"/>
                  <a:gd name="connsiteX7" fmla="*/ 18090 w 66675"/>
                  <a:gd name="connsiteY7" fmla="*/ 71139 h 76200"/>
                  <a:gd name="connsiteX8" fmla="*/ 13899 w 66675"/>
                  <a:gd name="connsiteY8" fmla="*/ 733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898" y="73329"/>
                    </a:moveTo>
                    <a:cubicBezTo>
                      <a:pt x="12132" y="73337"/>
                      <a:pt x="10443" y="72613"/>
                      <a:pt x="9231" y="71329"/>
                    </a:cubicBezTo>
                    <a:cubicBezTo>
                      <a:pt x="6601" y="68905"/>
                      <a:pt x="6434" y="64807"/>
                      <a:pt x="8858" y="62177"/>
                    </a:cubicBezTo>
                    <a:cubicBezTo>
                      <a:pt x="8977" y="62048"/>
                      <a:pt x="9102" y="61923"/>
                      <a:pt x="9231" y="61804"/>
                    </a:cubicBezTo>
                    <a:cubicBezTo>
                      <a:pt x="25219" y="45381"/>
                      <a:pt x="40020" y="27842"/>
                      <a:pt x="53522" y="9321"/>
                    </a:cubicBezTo>
                    <a:cubicBezTo>
                      <a:pt x="55897" y="6646"/>
                      <a:pt x="59991" y="6402"/>
                      <a:pt x="62666" y="8777"/>
                    </a:cubicBezTo>
                    <a:cubicBezTo>
                      <a:pt x="65057" y="10898"/>
                      <a:pt x="65542" y="14446"/>
                      <a:pt x="63809" y="17132"/>
                    </a:cubicBezTo>
                    <a:cubicBezTo>
                      <a:pt x="49864" y="36191"/>
                      <a:pt x="34586" y="54238"/>
                      <a:pt x="18090" y="71139"/>
                    </a:cubicBezTo>
                    <a:cubicBezTo>
                      <a:pt x="17007" y="72357"/>
                      <a:pt x="15517" y="73136"/>
                      <a:pt x="13899" y="733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7" name="Freeform: Shape 566">
                <a:extLst>
                  <a:ext uri="{FF2B5EF4-FFF2-40B4-BE49-F238E27FC236}">
                    <a16:creationId xmlns:a16="http://schemas.microsoft.com/office/drawing/2014/main" id="{7E0D44CE-CE54-4ACD-8399-771B53708B49}"/>
                  </a:ext>
                </a:extLst>
              </p:cNvPr>
              <p:cNvSpPr/>
              <p:nvPr/>
            </p:nvSpPr>
            <p:spPr>
              <a:xfrm>
                <a:off x="4334320" y="2580526"/>
                <a:ext cx="66675" cy="76200"/>
              </a:xfrm>
              <a:custGeom>
                <a:avLst/>
                <a:gdLst>
                  <a:gd name="connsiteX0" fmla="*/ 13651 w 66675"/>
                  <a:gd name="connsiteY0" fmla="*/ 72853 h 76200"/>
                  <a:gd name="connsiteX1" fmla="*/ 7145 w 66675"/>
                  <a:gd name="connsiteY1" fmla="*/ 66598 h 76200"/>
                  <a:gd name="connsiteX2" fmla="*/ 9174 w 66675"/>
                  <a:gd name="connsiteY2" fmla="*/ 61804 h 76200"/>
                  <a:gd name="connsiteX3" fmla="*/ 53466 w 66675"/>
                  <a:gd name="connsiteY3" fmla="*/ 9321 h 76200"/>
                  <a:gd name="connsiteX4" fmla="*/ 62610 w 66675"/>
                  <a:gd name="connsiteY4" fmla="*/ 8777 h 76200"/>
                  <a:gd name="connsiteX5" fmla="*/ 63753 w 66675"/>
                  <a:gd name="connsiteY5" fmla="*/ 17132 h 76200"/>
                  <a:gd name="connsiteX6" fmla="*/ 18033 w 66675"/>
                  <a:gd name="connsiteY6" fmla="*/ 71139 h 76200"/>
                  <a:gd name="connsiteX7" fmla="*/ 13652 w 66675"/>
                  <a:gd name="connsiteY7" fmla="*/ 728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76200">
                    <a:moveTo>
                      <a:pt x="13651" y="72853"/>
                    </a:moveTo>
                    <a:cubicBezTo>
                      <a:pt x="10127" y="72923"/>
                      <a:pt x="7214" y="70122"/>
                      <a:pt x="7145" y="66598"/>
                    </a:cubicBezTo>
                    <a:cubicBezTo>
                      <a:pt x="7110" y="64785"/>
                      <a:pt x="7847" y="63041"/>
                      <a:pt x="9174" y="61804"/>
                    </a:cubicBezTo>
                    <a:cubicBezTo>
                      <a:pt x="25130" y="45352"/>
                      <a:pt x="39929" y="27816"/>
                      <a:pt x="53466" y="9321"/>
                    </a:cubicBezTo>
                    <a:cubicBezTo>
                      <a:pt x="55840" y="6646"/>
                      <a:pt x="59934" y="6402"/>
                      <a:pt x="62610" y="8777"/>
                    </a:cubicBezTo>
                    <a:cubicBezTo>
                      <a:pt x="65000" y="10898"/>
                      <a:pt x="65486" y="14446"/>
                      <a:pt x="63753" y="17132"/>
                    </a:cubicBezTo>
                    <a:cubicBezTo>
                      <a:pt x="49771" y="36162"/>
                      <a:pt x="34495" y="54207"/>
                      <a:pt x="18033" y="71139"/>
                    </a:cubicBezTo>
                    <a:cubicBezTo>
                      <a:pt x="16834" y="72232"/>
                      <a:pt x="15274" y="72842"/>
                      <a:pt x="13652" y="7285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8" name="Freeform: Shape 567">
                <a:extLst>
                  <a:ext uri="{FF2B5EF4-FFF2-40B4-BE49-F238E27FC236}">
                    <a16:creationId xmlns:a16="http://schemas.microsoft.com/office/drawing/2014/main" id="{4E008BA8-3D2F-4FEA-ADB0-52EE7DCBA3B8}"/>
                  </a:ext>
                </a:extLst>
              </p:cNvPr>
              <p:cNvSpPr/>
              <p:nvPr/>
            </p:nvSpPr>
            <p:spPr>
              <a:xfrm>
                <a:off x="4375468" y="2572250"/>
                <a:ext cx="66675" cy="76200"/>
              </a:xfrm>
              <a:custGeom>
                <a:avLst/>
                <a:gdLst>
                  <a:gd name="connsiteX0" fmla="*/ 13651 w 66675"/>
                  <a:gd name="connsiteY0" fmla="*/ 73510 h 76200"/>
                  <a:gd name="connsiteX1" fmla="*/ 7145 w 66675"/>
                  <a:gd name="connsiteY1" fmla="*/ 67255 h 76200"/>
                  <a:gd name="connsiteX2" fmla="*/ 9174 w 66675"/>
                  <a:gd name="connsiteY2" fmla="*/ 62461 h 76200"/>
                  <a:gd name="connsiteX3" fmla="*/ 53466 w 66675"/>
                  <a:gd name="connsiteY3" fmla="*/ 9978 h 76200"/>
                  <a:gd name="connsiteX4" fmla="*/ 62319 w 66675"/>
                  <a:gd name="connsiteY4" fmla="*/ 8222 h 76200"/>
                  <a:gd name="connsiteX5" fmla="*/ 62991 w 66675"/>
                  <a:gd name="connsiteY5" fmla="*/ 8739 h 76200"/>
                  <a:gd name="connsiteX6" fmla="*/ 64229 w 66675"/>
                  <a:gd name="connsiteY6" fmla="*/ 17788 h 76200"/>
                  <a:gd name="connsiteX7" fmla="*/ 18509 w 66675"/>
                  <a:gd name="connsiteY7" fmla="*/ 71795 h 76200"/>
                  <a:gd name="connsiteX8" fmla="*/ 13652 w 66675"/>
                  <a:gd name="connsiteY8" fmla="*/ 735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76200">
                    <a:moveTo>
                      <a:pt x="13651" y="73510"/>
                    </a:moveTo>
                    <a:cubicBezTo>
                      <a:pt x="10127" y="73579"/>
                      <a:pt x="7214" y="70779"/>
                      <a:pt x="7145" y="67255"/>
                    </a:cubicBezTo>
                    <a:cubicBezTo>
                      <a:pt x="7110" y="65441"/>
                      <a:pt x="7847" y="63697"/>
                      <a:pt x="9174" y="62461"/>
                    </a:cubicBezTo>
                    <a:cubicBezTo>
                      <a:pt x="25130" y="46008"/>
                      <a:pt x="39929" y="28472"/>
                      <a:pt x="53466" y="9978"/>
                    </a:cubicBezTo>
                    <a:cubicBezTo>
                      <a:pt x="55426" y="7048"/>
                      <a:pt x="59389" y="6262"/>
                      <a:pt x="62319" y="8222"/>
                    </a:cubicBezTo>
                    <a:cubicBezTo>
                      <a:pt x="62554" y="8379"/>
                      <a:pt x="62779" y="8552"/>
                      <a:pt x="62991" y="8739"/>
                    </a:cubicBezTo>
                    <a:cubicBezTo>
                      <a:pt x="65822" y="10902"/>
                      <a:pt x="66375" y="14945"/>
                      <a:pt x="64229" y="17788"/>
                    </a:cubicBezTo>
                    <a:cubicBezTo>
                      <a:pt x="50247" y="36819"/>
                      <a:pt x="34971" y="54864"/>
                      <a:pt x="18509" y="71795"/>
                    </a:cubicBezTo>
                    <a:cubicBezTo>
                      <a:pt x="17191" y="73004"/>
                      <a:pt x="15437" y="73623"/>
                      <a:pt x="13652" y="7351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69" name="Freeform: Shape 568">
                <a:extLst>
                  <a:ext uri="{FF2B5EF4-FFF2-40B4-BE49-F238E27FC236}">
                    <a16:creationId xmlns:a16="http://schemas.microsoft.com/office/drawing/2014/main" id="{716D69CE-F380-4361-AE11-025AF62A7BCC}"/>
                  </a:ext>
                </a:extLst>
              </p:cNvPr>
              <p:cNvSpPr/>
              <p:nvPr/>
            </p:nvSpPr>
            <p:spPr>
              <a:xfrm>
                <a:off x="4403416" y="2563805"/>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93" y="94112"/>
                      <a:pt x="10459" y="93431"/>
                      <a:pt x="9231" y="92241"/>
                    </a:cubicBezTo>
                    <a:cubicBezTo>
                      <a:pt x="6601" y="89817"/>
                      <a:pt x="6434" y="85719"/>
                      <a:pt x="8858" y="83089"/>
                    </a:cubicBezTo>
                    <a:cubicBezTo>
                      <a:pt x="8977" y="82959"/>
                      <a:pt x="9102" y="82835"/>
                      <a:pt x="9231" y="82716"/>
                    </a:cubicBezTo>
                    <a:cubicBezTo>
                      <a:pt x="32186" y="59693"/>
                      <a:pt x="53721" y="35296"/>
                      <a:pt x="73715" y="9659"/>
                    </a:cubicBezTo>
                    <a:cubicBezTo>
                      <a:pt x="75872" y="6845"/>
                      <a:pt x="79902" y="6312"/>
                      <a:pt x="82716" y="8468"/>
                    </a:cubicBezTo>
                    <a:cubicBezTo>
                      <a:pt x="85531" y="10625"/>
                      <a:pt x="86064" y="14655"/>
                      <a:pt x="83907" y="17470"/>
                    </a:cubicBezTo>
                    <a:cubicBezTo>
                      <a:pt x="63533" y="43551"/>
                      <a:pt x="41618" y="68392"/>
                      <a:pt x="18280" y="91860"/>
                    </a:cubicBezTo>
                    <a:cubicBezTo>
                      <a:pt x="17163" y="93202"/>
                      <a:pt x="15545" y="94028"/>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0" name="Freeform: Shape 569">
                <a:extLst>
                  <a:ext uri="{FF2B5EF4-FFF2-40B4-BE49-F238E27FC236}">
                    <a16:creationId xmlns:a16="http://schemas.microsoft.com/office/drawing/2014/main" id="{D17E1D42-A7D8-4286-BBD6-8CAA7BDBBC37}"/>
                  </a:ext>
                </a:extLst>
              </p:cNvPr>
              <p:cNvSpPr/>
              <p:nvPr/>
            </p:nvSpPr>
            <p:spPr>
              <a:xfrm>
                <a:off x="4455518" y="2565172"/>
                <a:ext cx="85725" cy="95250"/>
              </a:xfrm>
              <a:custGeom>
                <a:avLst/>
                <a:gdLst>
                  <a:gd name="connsiteX0" fmla="*/ 13803 w 85725"/>
                  <a:gd name="connsiteY0" fmla="*/ 94208 h 95250"/>
                  <a:gd name="connsiteX1" fmla="*/ 9231 w 85725"/>
                  <a:gd name="connsiteY1" fmla="*/ 92303 h 95250"/>
                  <a:gd name="connsiteX2" fmla="*/ 8858 w 85725"/>
                  <a:gd name="connsiteY2" fmla="*/ 83151 h 95250"/>
                  <a:gd name="connsiteX3" fmla="*/ 9231 w 85725"/>
                  <a:gd name="connsiteY3" fmla="*/ 82778 h 95250"/>
                  <a:gd name="connsiteX4" fmla="*/ 73715 w 85725"/>
                  <a:gd name="connsiteY4" fmla="*/ 9721 h 95250"/>
                  <a:gd name="connsiteX5" fmla="*/ 82500 w 85725"/>
                  <a:gd name="connsiteY5" fmla="*/ 8355 h 95250"/>
                  <a:gd name="connsiteX6" fmla="*/ 82669 w 85725"/>
                  <a:gd name="connsiteY6" fmla="*/ 8483 h 95250"/>
                  <a:gd name="connsiteX7" fmla="*/ 83907 w 85725"/>
                  <a:gd name="connsiteY7" fmla="*/ 17532 h 95250"/>
                  <a:gd name="connsiteX8" fmla="*/ 18280 w 85725"/>
                  <a:gd name="connsiteY8" fmla="*/ 91922 h 95250"/>
                  <a:gd name="connsiteX9" fmla="*/ 13803 w 85725"/>
                  <a:gd name="connsiteY9"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95250">
                    <a:moveTo>
                      <a:pt x="13803" y="94208"/>
                    </a:moveTo>
                    <a:cubicBezTo>
                      <a:pt x="12089" y="94194"/>
                      <a:pt x="10448" y="93510"/>
                      <a:pt x="9231" y="92303"/>
                    </a:cubicBezTo>
                    <a:cubicBezTo>
                      <a:pt x="6601" y="89879"/>
                      <a:pt x="6434" y="85781"/>
                      <a:pt x="8858" y="83151"/>
                    </a:cubicBezTo>
                    <a:cubicBezTo>
                      <a:pt x="8977" y="83021"/>
                      <a:pt x="9102" y="82897"/>
                      <a:pt x="9231" y="82778"/>
                    </a:cubicBezTo>
                    <a:cubicBezTo>
                      <a:pt x="32157" y="59728"/>
                      <a:pt x="53690" y="35332"/>
                      <a:pt x="73715" y="9721"/>
                    </a:cubicBezTo>
                    <a:cubicBezTo>
                      <a:pt x="75764" y="6918"/>
                      <a:pt x="79697" y="6307"/>
                      <a:pt x="82500" y="8355"/>
                    </a:cubicBezTo>
                    <a:cubicBezTo>
                      <a:pt x="82557" y="8397"/>
                      <a:pt x="82614" y="8439"/>
                      <a:pt x="82669" y="8483"/>
                    </a:cubicBezTo>
                    <a:cubicBezTo>
                      <a:pt x="85500" y="10645"/>
                      <a:pt x="86053" y="14688"/>
                      <a:pt x="83907" y="17532"/>
                    </a:cubicBezTo>
                    <a:cubicBezTo>
                      <a:pt x="63473" y="43564"/>
                      <a:pt x="41561" y="68402"/>
                      <a:pt x="18280" y="91922"/>
                    </a:cubicBezTo>
                    <a:cubicBezTo>
                      <a:pt x="17150" y="93247"/>
                      <a:pt x="15539" y="94069"/>
                      <a:pt x="13803"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1" name="Freeform: Shape 570">
                <a:extLst>
                  <a:ext uri="{FF2B5EF4-FFF2-40B4-BE49-F238E27FC236}">
                    <a16:creationId xmlns:a16="http://schemas.microsoft.com/office/drawing/2014/main" id="{5D403B5A-6E37-4DA0-90F9-F44EC1083338}"/>
                  </a:ext>
                </a:extLst>
              </p:cNvPr>
              <p:cNvSpPr/>
              <p:nvPr/>
            </p:nvSpPr>
            <p:spPr>
              <a:xfrm>
                <a:off x="4508480" y="2556501"/>
                <a:ext cx="85725" cy="95250"/>
              </a:xfrm>
              <a:custGeom>
                <a:avLst/>
                <a:gdLst>
                  <a:gd name="connsiteX0" fmla="*/ 13513 w 85725"/>
                  <a:gd name="connsiteY0" fmla="*/ 93735 h 95250"/>
                  <a:gd name="connsiteX1" fmla="*/ 7145 w 85725"/>
                  <a:gd name="connsiteY1" fmla="*/ 87151 h 95250"/>
                  <a:gd name="connsiteX2" fmla="*/ 8941 w 85725"/>
                  <a:gd name="connsiteY2" fmla="*/ 82781 h 95250"/>
                  <a:gd name="connsiteX3" fmla="*/ 73426 w 85725"/>
                  <a:gd name="connsiteY3" fmla="*/ 9629 h 95250"/>
                  <a:gd name="connsiteX4" fmla="*/ 82474 w 85725"/>
                  <a:gd name="connsiteY4" fmla="*/ 8486 h 95250"/>
                  <a:gd name="connsiteX5" fmla="*/ 83618 w 85725"/>
                  <a:gd name="connsiteY5" fmla="*/ 17439 h 95250"/>
                  <a:gd name="connsiteX6" fmla="*/ 83618 w 85725"/>
                  <a:gd name="connsiteY6" fmla="*/ 17440 h 95250"/>
                  <a:gd name="connsiteX7" fmla="*/ 17991 w 85725"/>
                  <a:gd name="connsiteY7" fmla="*/ 91830 h 95250"/>
                  <a:gd name="connsiteX8" fmla="*/ 13514 w 85725"/>
                  <a:gd name="connsiteY8" fmla="*/ 9373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513" y="93735"/>
                    </a:moveTo>
                    <a:cubicBezTo>
                      <a:pt x="9936" y="93676"/>
                      <a:pt x="7085" y="90728"/>
                      <a:pt x="7145" y="87151"/>
                    </a:cubicBezTo>
                    <a:cubicBezTo>
                      <a:pt x="7172" y="85520"/>
                      <a:pt x="7813" y="83960"/>
                      <a:pt x="8941" y="82781"/>
                    </a:cubicBezTo>
                    <a:cubicBezTo>
                      <a:pt x="31858" y="59689"/>
                      <a:pt x="53390" y="35262"/>
                      <a:pt x="73426" y="9629"/>
                    </a:cubicBezTo>
                    <a:cubicBezTo>
                      <a:pt x="75617" y="6829"/>
                      <a:pt x="79655" y="6319"/>
                      <a:pt x="82474" y="8486"/>
                    </a:cubicBezTo>
                    <a:cubicBezTo>
                      <a:pt x="85263" y="10643"/>
                      <a:pt x="85775" y="14651"/>
                      <a:pt x="83618" y="17439"/>
                    </a:cubicBezTo>
                    <a:cubicBezTo>
                      <a:pt x="83618" y="17439"/>
                      <a:pt x="83618" y="17440"/>
                      <a:pt x="83618" y="17440"/>
                    </a:cubicBezTo>
                    <a:cubicBezTo>
                      <a:pt x="63303" y="43571"/>
                      <a:pt x="41385" y="68416"/>
                      <a:pt x="17991" y="91830"/>
                    </a:cubicBezTo>
                    <a:cubicBezTo>
                      <a:pt x="16834" y="93069"/>
                      <a:pt x="15208" y="93761"/>
                      <a:pt x="13514" y="937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2" name="Freeform: Shape 571">
                <a:extLst>
                  <a:ext uri="{FF2B5EF4-FFF2-40B4-BE49-F238E27FC236}">
                    <a16:creationId xmlns:a16="http://schemas.microsoft.com/office/drawing/2014/main" id="{BEDD7C87-D829-471B-B5CC-F08B1A62C772}"/>
                  </a:ext>
                </a:extLst>
              </p:cNvPr>
              <p:cNvSpPr/>
              <p:nvPr/>
            </p:nvSpPr>
            <p:spPr>
              <a:xfrm>
                <a:off x="4560817" y="2546884"/>
                <a:ext cx="85725" cy="95250"/>
              </a:xfrm>
              <a:custGeom>
                <a:avLst/>
                <a:gdLst>
                  <a:gd name="connsiteX0" fmla="*/ 13849 w 85725"/>
                  <a:gd name="connsiteY0" fmla="*/ 94208 h 95250"/>
                  <a:gd name="connsiteX1" fmla="*/ 9278 w 85725"/>
                  <a:gd name="connsiteY1" fmla="*/ 92303 h 95250"/>
                  <a:gd name="connsiteX2" fmla="*/ 8763 w 85725"/>
                  <a:gd name="connsiteY2" fmla="*/ 83293 h 95250"/>
                  <a:gd name="connsiteX3" fmla="*/ 9278 w 85725"/>
                  <a:gd name="connsiteY3" fmla="*/ 82778 h 95250"/>
                  <a:gd name="connsiteX4" fmla="*/ 73762 w 85725"/>
                  <a:gd name="connsiteY4" fmla="*/ 9721 h 95250"/>
                  <a:gd name="connsiteX5" fmla="*/ 82547 w 85725"/>
                  <a:gd name="connsiteY5" fmla="*/ 8355 h 95250"/>
                  <a:gd name="connsiteX6" fmla="*/ 82716 w 85725"/>
                  <a:gd name="connsiteY6" fmla="*/ 8483 h 95250"/>
                  <a:gd name="connsiteX7" fmla="*/ 84047 w 85725"/>
                  <a:gd name="connsiteY7" fmla="*/ 17409 h 95250"/>
                  <a:gd name="connsiteX8" fmla="*/ 83954 w 85725"/>
                  <a:gd name="connsiteY8" fmla="*/ 17532 h 95250"/>
                  <a:gd name="connsiteX9" fmla="*/ 18326 w 85725"/>
                  <a:gd name="connsiteY9" fmla="*/ 91922 h 95250"/>
                  <a:gd name="connsiteX10" fmla="*/ 13850 w 85725"/>
                  <a:gd name="connsiteY10" fmla="*/ 9420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13849" y="94208"/>
                    </a:moveTo>
                    <a:cubicBezTo>
                      <a:pt x="12122" y="94261"/>
                      <a:pt x="10456" y="93567"/>
                      <a:pt x="9278" y="92303"/>
                    </a:cubicBezTo>
                    <a:cubicBezTo>
                      <a:pt x="6648" y="89957"/>
                      <a:pt x="6417" y="85923"/>
                      <a:pt x="8763" y="83293"/>
                    </a:cubicBezTo>
                    <a:cubicBezTo>
                      <a:pt x="8925" y="83111"/>
                      <a:pt x="9096" y="82940"/>
                      <a:pt x="9278" y="82778"/>
                    </a:cubicBezTo>
                    <a:cubicBezTo>
                      <a:pt x="32206" y="59730"/>
                      <a:pt x="53739" y="35334"/>
                      <a:pt x="73762" y="9721"/>
                    </a:cubicBezTo>
                    <a:cubicBezTo>
                      <a:pt x="75811" y="6918"/>
                      <a:pt x="79744" y="6307"/>
                      <a:pt x="82547" y="8355"/>
                    </a:cubicBezTo>
                    <a:cubicBezTo>
                      <a:pt x="82604" y="8397"/>
                      <a:pt x="82660" y="8439"/>
                      <a:pt x="82716" y="8483"/>
                    </a:cubicBezTo>
                    <a:cubicBezTo>
                      <a:pt x="85548" y="10580"/>
                      <a:pt x="86144" y="14577"/>
                      <a:pt x="84047" y="17409"/>
                    </a:cubicBezTo>
                    <a:cubicBezTo>
                      <a:pt x="84017" y="17451"/>
                      <a:pt x="83985" y="17491"/>
                      <a:pt x="83954" y="17532"/>
                    </a:cubicBezTo>
                    <a:cubicBezTo>
                      <a:pt x="63551" y="43590"/>
                      <a:pt x="41638" y="68429"/>
                      <a:pt x="18326" y="91922"/>
                    </a:cubicBezTo>
                    <a:cubicBezTo>
                      <a:pt x="17217" y="93273"/>
                      <a:pt x="15595" y="94102"/>
                      <a:pt x="13850" y="9420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3" name="Freeform: Shape 572">
                <a:extLst>
                  <a:ext uri="{FF2B5EF4-FFF2-40B4-BE49-F238E27FC236}">
                    <a16:creationId xmlns:a16="http://schemas.microsoft.com/office/drawing/2014/main" id="{66B91EC4-25A6-4B8F-A76D-C8D01BEC2862}"/>
                  </a:ext>
                </a:extLst>
              </p:cNvPr>
              <p:cNvSpPr/>
              <p:nvPr/>
            </p:nvSpPr>
            <p:spPr>
              <a:xfrm>
                <a:off x="4613442" y="2537897"/>
                <a:ext cx="85725" cy="95250"/>
              </a:xfrm>
              <a:custGeom>
                <a:avLst/>
                <a:gdLst>
                  <a:gd name="connsiteX0" fmla="*/ 13803 w 85725"/>
                  <a:gd name="connsiteY0" fmla="*/ 94146 h 95250"/>
                  <a:gd name="connsiteX1" fmla="*/ 9231 w 85725"/>
                  <a:gd name="connsiteY1" fmla="*/ 92241 h 95250"/>
                  <a:gd name="connsiteX2" fmla="*/ 8858 w 85725"/>
                  <a:gd name="connsiteY2" fmla="*/ 83089 h 95250"/>
                  <a:gd name="connsiteX3" fmla="*/ 9231 w 85725"/>
                  <a:gd name="connsiteY3" fmla="*/ 82716 h 95250"/>
                  <a:gd name="connsiteX4" fmla="*/ 73715 w 85725"/>
                  <a:gd name="connsiteY4" fmla="*/ 9659 h 95250"/>
                  <a:gd name="connsiteX5" fmla="*/ 82716 w 85725"/>
                  <a:gd name="connsiteY5" fmla="*/ 8468 h 95250"/>
                  <a:gd name="connsiteX6" fmla="*/ 83907 w 85725"/>
                  <a:gd name="connsiteY6" fmla="*/ 17470 h 95250"/>
                  <a:gd name="connsiteX7" fmla="*/ 18280 w 85725"/>
                  <a:gd name="connsiteY7" fmla="*/ 91860 h 95250"/>
                  <a:gd name="connsiteX8" fmla="*/ 13803 w 85725"/>
                  <a:gd name="connsiteY8" fmla="*/ 9414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95250">
                    <a:moveTo>
                      <a:pt x="13803" y="94146"/>
                    </a:moveTo>
                    <a:cubicBezTo>
                      <a:pt x="12089" y="94131"/>
                      <a:pt x="10448" y="93448"/>
                      <a:pt x="9231" y="92241"/>
                    </a:cubicBezTo>
                    <a:cubicBezTo>
                      <a:pt x="6601" y="89817"/>
                      <a:pt x="6434" y="85719"/>
                      <a:pt x="8858" y="83089"/>
                    </a:cubicBezTo>
                    <a:cubicBezTo>
                      <a:pt x="8977" y="82959"/>
                      <a:pt x="9102" y="82835"/>
                      <a:pt x="9231" y="82716"/>
                    </a:cubicBezTo>
                    <a:cubicBezTo>
                      <a:pt x="32157" y="59666"/>
                      <a:pt x="53690" y="35270"/>
                      <a:pt x="73715" y="9659"/>
                    </a:cubicBezTo>
                    <a:cubicBezTo>
                      <a:pt x="75872" y="6845"/>
                      <a:pt x="79902" y="6312"/>
                      <a:pt x="82716" y="8468"/>
                    </a:cubicBezTo>
                    <a:cubicBezTo>
                      <a:pt x="85531" y="10625"/>
                      <a:pt x="86064" y="14655"/>
                      <a:pt x="83907" y="17470"/>
                    </a:cubicBezTo>
                    <a:cubicBezTo>
                      <a:pt x="63561" y="43575"/>
                      <a:pt x="41645" y="68418"/>
                      <a:pt x="18280" y="91860"/>
                    </a:cubicBezTo>
                    <a:cubicBezTo>
                      <a:pt x="17150" y="93185"/>
                      <a:pt x="15539" y="94007"/>
                      <a:pt x="13803" y="941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4" name="Freeform: Shape 573">
                <a:extLst>
                  <a:ext uri="{FF2B5EF4-FFF2-40B4-BE49-F238E27FC236}">
                    <a16:creationId xmlns:a16="http://schemas.microsoft.com/office/drawing/2014/main" id="{FEF8D14B-A5C9-4E49-ABD0-BB34AD4AFE03}"/>
                  </a:ext>
                </a:extLst>
              </p:cNvPr>
              <p:cNvSpPr/>
              <p:nvPr/>
            </p:nvSpPr>
            <p:spPr>
              <a:xfrm>
                <a:off x="4639394" y="2539257"/>
                <a:ext cx="114300" cy="123825"/>
              </a:xfrm>
              <a:custGeom>
                <a:avLst/>
                <a:gdLst>
                  <a:gd name="connsiteX0" fmla="*/ 13663 w 114300"/>
                  <a:gd name="connsiteY0" fmla="*/ 121837 h 123825"/>
                  <a:gd name="connsiteX1" fmla="*/ 9187 w 114300"/>
                  <a:gd name="connsiteY1" fmla="*/ 120028 h 123825"/>
                  <a:gd name="connsiteX2" fmla="*/ 8954 w 114300"/>
                  <a:gd name="connsiteY2" fmla="*/ 110736 h 123825"/>
                  <a:gd name="connsiteX3" fmla="*/ 9187 w 114300"/>
                  <a:gd name="connsiteY3" fmla="*/ 110503 h 123825"/>
                  <a:gd name="connsiteX4" fmla="*/ 99579 w 114300"/>
                  <a:gd name="connsiteY4" fmla="*/ 9728 h 123825"/>
                  <a:gd name="connsiteX5" fmla="*/ 108505 w 114300"/>
                  <a:gd name="connsiteY5" fmla="*/ 8397 h 123825"/>
                  <a:gd name="connsiteX6" fmla="*/ 108627 w 114300"/>
                  <a:gd name="connsiteY6" fmla="*/ 8490 h 123825"/>
                  <a:gd name="connsiteX7" fmla="*/ 109866 w 114300"/>
                  <a:gd name="connsiteY7" fmla="*/ 17539 h 123825"/>
                  <a:gd name="connsiteX8" fmla="*/ 18426 w 114300"/>
                  <a:gd name="connsiteY8" fmla="*/ 119552 h 123825"/>
                  <a:gd name="connsiteX9" fmla="*/ 13663 w 114300"/>
                  <a:gd name="connsiteY9" fmla="*/ 1218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663" y="121837"/>
                    </a:moveTo>
                    <a:cubicBezTo>
                      <a:pt x="11990" y="121854"/>
                      <a:pt x="10379" y="121203"/>
                      <a:pt x="9187" y="120028"/>
                    </a:cubicBezTo>
                    <a:cubicBezTo>
                      <a:pt x="6557" y="117526"/>
                      <a:pt x="6452" y="113366"/>
                      <a:pt x="8954" y="110736"/>
                    </a:cubicBezTo>
                    <a:cubicBezTo>
                      <a:pt x="9029" y="110656"/>
                      <a:pt x="9107" y="110579"/>
                      <a:pt x="9187" y="110503"/>
                    </a:cubicBezTo>
                    <a:cubicBezTo>
                      <a:pt x="9853" y="109931"/>
                      <a:pt x="71004" y="47161"/>
                      <a:pt x="99579" y="9728"/>
                    </a:cubicBezTo>
                    <a:cubicBezTo>
                      <a:pt x="101676" y="6896"/>
                      <a:pt x="105673" y="6300"/>
                      <a:pt x="108505" y="8397"/>
                    </a:cubicBezTo>
                    <a:cubicBezTo>
                      <a:pt x="108546" y="8428"/>
                      <a:pt x="108587" y="8459"/>
                      <a:pt x="108627" y="8490"/>
                    </a:cubicBezTo>
                    <a:cubicBezTo>
                      <a:pt x="111458" y="10652"/>
                      <a:pt x="112011" y="14695"/>
                      <a:pt x="109866" y="17539"/>
                    </a:cubicBezTo>
                    <a:cubicBezTo>
                      <a:pt x="80719" y="55639"/>
                      <a:pt x="20902" y="116980"/>
                      <a:pt x="18426" y="119552"/>
                    </a:cubicBezTo>
                    <a:cubicBezTo>
                      <a:pt x="17214" y="120928"/>
                      <a:pt x="15495" y="121753"/>
                      <a:pt x="13663" y="12183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5" name="Freeform: Shape 574">
                <a:extLst>
                  <a:ext uri="{FF2B5EF4-FFF2-40B4-BE49-F238E27FC236}">
                    <a16:creationId xmlns:a16="http://schemas.microsoft.com/office/drawing/2014/main" id="{A1C249CC-1E2C-4E3A-AEB2-24D762EB8094}"/>
                  </a:ext>
                </a:extLst>
              </p:cNvPr>
              <p:cNvSpPr/>
              <p:nvPr/>
            </p:nvSpPr>
            <p:spPr>
              <a:xfrm>
                <a:off x="4706040" y="2523863"/>
                <a:ext cx="104775" cy="104775"/>
              </a:xfrm>
              <a:custGeom>
                <a:avLst/>
                <a:gdLst>
                  <a:gd name="connsiteX0" fmla="*/ 13597 w 104775"/>
                  <a:gd name="connsiteY0" fmla="*/ 106751 h 104775"/>
                  <a:gd name="connsiteX1" fmla="*/ 9025 w 104775"/>
                  <a:gd name="connsiteY1" fmla="*/ 104751 h 104775"/>
                  <a:gd name="connsiteX2" fmla="*/ 9001 w 104775"/>
                  <a:gd name="connsiteY2" fmla="*/ 95726 h 104775"/>
                  <a:gd name="connsiteX3" fmla="*/ 9025 w 104775"/>
                  <a:gd name="connsiteY3" fmla="*/ 95703 h 104775"/>
                  <a:gd name="connsiteX4" fmla="*/ 87320 w 104775"/>
                  <a:gd name="connsiteY4" fmla="*/ 9978 h 104775"/>
                  <a:gd name="connsiteX5" fmla="*/ 96173 w 104775"/>
                  <a:gd name="connsiteY5" fmla="*/ 8222 h 104775"/>
                  <a:gd name="connsiteX6" fmla="*/ 96845 w 104775"/>
                  <a:gd name="connsiteY6" fmla="*/ 8739 h 104775"/>
                  <a:gd name="connsiteX7" fmla="*/ 98376 w 104775"/>
                  <a:gd name="connsiteY7" fmla="*/ 17770 h 104775"/>
                  <a:gd name="connsiteX8" fmla="*/ 97988 w 104775"/>
                  <a:gd name="connsiteY8" fmla="*/ 18264 h 104775"/>
                  <a:gd name="connsiteX9" fmla="*/ 17788 w 104775"/>
                  <a:gd name="connsiteY9" fmla="*/ 104847 h 104775"/>
                  <a:gd name="connsiteX10" fmla="*/ 13597 w 104775"/>
                  <a:gd name="connsiteY10" fmla="*/ 10675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13597" y="106751"/>
                    </a:moveTo>
                    <a:cubicBezTo>
                      <a:pt x="11857" y="106768"/>
                      <a:pt x="10193" y="106040"/>
                      <a:pt x="9025" y="104751"/>
                    </a:cubicBezTo>
                    <a:cubicBezTo>
                      <a:pt x="6526" y="102266"/>
                      <a:pt x="6516" y="98225"/>
                      <a:pt x="9001" y="95726"/>
                    </a:cubicBezTo>
                    <a:cubicBezTo>
                      <a:pt x="9009" y="95718"/>
                      <a:pt x="9017" y="95711"/>
                      <a:pt x="9025" y="95703"/>
                    </a:cubicBezTo>
                    <a:cubicBezTo>
                      <a:pt x="36781" y="68687"/>
                      <a:pt x="62924" y="40063"/>
                      <a:pt x="87320" y="9978"/>
                    </a:cubicBezTo>
                    <a:cubicBezTo>
                      <a:pt x="89280" y="7048"/>
                      <a:pt x="93243" y="6262"/>
                      <a:pt x="96173" y="8222"/>
                    </a:cubicBezTo>
                    <a:cubicBezTo>
                      <a:pt x="96408" y="8379"/>
                      <a:pt x="96633" y="8552"/>
                      <a:pt x="96845" y="8739"/>
                    </a:cubicBezTo>
                    <a:cubicBezTo>
                      <a:pt x="99762" y="10811"/>
                      <a:pt x="100447" y="14854"/>
                      <a:pt x="98376" y="17770"/>
                    </a:cubicBezTo>
                    <a:cubicBezTo>
                      <a:pt x="98255" y="17941"/>
                      <a:pt x="98125" y="18106"/>
                      <a:pt x="97988" y="18264"/>
                    </a:cubicBezTo>
                    <a:cubicBezTo>
                      <a:pt x="73007" y="48700"/>
                      <a:pt x="46225" y="77613"/>
                      <a:pt x="17788" y="104847"/>
                    </a:cubicBezTo>
                    <a:cubicBezTo>
                      <a:pt x="16661" y="105959"/>
                      <a:pt x="15175" y="106634"/>
                      <a:pt x="13597" y="10675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6" name="Freeform: Shape 575">
                <a:extLst>
                  <a:ext uri="{FF2B5EF4-FFF2-40B4-BE49-F238E27FC236}">
                    <a16:creationId xmlns:a16="http://schemas.microsoft.com/office/drawing/2014/main" id="{7D35E7B4-1118-48FA-8563-4E7701C8B416}"/>
                  </a:ext>
                </a:extLst>
              </p:cNvPr>
              <p:cNvSpPr/>
              <p:nvPr/>
            </p:nvSpPr>
            <p:spPr>
              <a:xfrm>
                <a:off x="4769667" y="2515837"/>
                <a:ext cx="104775" cy="114300"/>
              </a:xfrm>
              <a:custGeom>
                <a:avLst/>
                <a:gdLst>
                  <a:gd name="connsiteX0" fmla="*/ 13501 w 104775"/>
                  <a:gd name="connsiteY0" fmla="*/ 114301 h 114300"/>
                  <a:gd name="connsiteX1" fmla="*/ 9025 w 104775"/>
                  <a:gd name="connsiteY1" fmla="*/ 112491 h 114300"/>
                  <a:gd name="connsiteX2" fmla="*/ 9001 w 104775"/>
                  <a:gd name="connsiteY2" fmla="*/ 103466 h 114300"/>
                  <a:gd name="connsiteX3" fmla="*/ 9025 w 104775"/>
                  <a:gd name="connsiteY3" fmla="*/ 103443 h 114300"/>
                  <a:gd name="connsiteX4" fmla="*/ 92464 w 104775"/>
                  <a:gd name="connsiteY4" fmla="*/ 9622 h 114300"/>
                  <a:gd name="connsiteX5" fmla="*/ 101416 w 104775"/>
                  <a:gd name="connsiteY5" fmla="*/ 8478 h 114300"/>
                  <a:gd name="connsiteX6" fmla="*/ 101417 w 104775"/>
                  <a:gd name="connsiteY6" fmla="*/ 8479 h 114300"/>
                  <a:gd name="connsiteX7" fmla="*/ 102783 w 104775"/>
                  <a:gd name="connsiteY7" fmla="*/ 17263 h 114300"/>
                  <a:gd name="connsiteX8" fmla="*/ 102655 w 104775"/>
                  <a:gd name="connsiteY8" fmla="*/ 17432 h 114300"/>
                  <a:gd name="connsiteX9" fmla="*/ 18264 w 104775"/>
                  <a:gd name="connsiteY9" fmla="*/ 112682 h 114300"/>
                  <a:gd name="connsiteX10" fmla="*/ 13501 w 104775"/>
                  <a:gd name="connsiteY10" fmla="*/ 1143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14300">
                    <a:moveTo>
                      <a:pt x="13501" y="114301"/>
                    </a:moveTo>
                    <a:cubicBezTo>
                      <a:pt x="11827" y="114318"/>
                      <a:pt x="10216" y="113667"/>
                      <a:pt x="9025" y="112491"/>
                    </a:cubicBezTo>
                    <a:cubicBezTo>
                      <a:pt x="6526" y="110006"/>
                      <a:pt x="6516" y="105965"/>
                      <a:pt x="9001" y="103466"/>
                    </a:cubicBezTo>
                    <a:cubicBezTo>
                      <a:pt x="9009" y="103459"/>
                      <a:pt x="9017" y="103451"/>
                      <a:pt x="9025" y="103443"/>
                    </a:cubicBezTo>
                    <a:cubicBezTo>
                      <a:pt x="9596" y="102871"/>
                      <a:pt x="63793" y="47150"/>
                      <a:pt x="92464" y="9622"/>
                    </a:cubicBezTo>
                    <a:cubicBezTo>
                      <a:pt x="94620" y="6834"/>
                      <a:pt x="98628" y="6321"/>
                      <a:pt x="101416" y="8478"/>
                    </a:cubicBezTo>
                    <a:cubicBezTo>
                      <a:pt x="101417" y="8478"/>
                      <a:pt x="101417" y="8478"/>
                      <a:pt x="101417" y="8479"/>
                    </a:cubicBezTo>
                    <a:cubicBezTo>
                      <a:pt x="104221" y="10527"/>
                      <a:pt x="104832" y="14460"/>
                      <a:pt x="102783" y="17263"/>
                    </a:cubicBezTo>
                    <a:cubicBezTo>
                      <a:pt x="102741" y="17320"/>
                      <a:pt x="102699" y="17377"/>
                      <a:pt x="102655" y="17432"/>
                    </a:cubicBezTo>
                    <a:cubicBezTo>
                      <a:pt x="73604" y="55532"/>
                      <a:pt x="18740" y="111825"/>
                      <a:pt x="18264" y="112682"/>
                    </a:cubicBezTo>
                    <a:cubicBezTo>
                      <a:pt x="16943" y="113814"/>
                      <a:pt x="15238" y="114394"/>
                      <a:pt x="13501" y="1143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7" name="Freeform: Shape 576">
                <a:extLst>
                  <a:ext uri="{FF2B5EF4-FFF2-40B4-BE49-F238E27FC236}">
                    <a16:creationId xmlns:a16="http://schemas.microsoft.com/office/drawing/2014/main" id="{5742C279-9F0C-4794-B00C-9C2FC1BA1075}"/>
                  </a:ext>
                </a:extLst>
              </p:cNvPr>
              <p:cNvSpPr/>
              <p:nvPr/>
            </p:nvSpPr>
            <p:spPr>
              <a:xfrm>
                <a:off x="4821579" y="2507945"/>
                <a:ext cx="114300" cy="123825"/>
              </a:xfrm>
              <a:custGeom>
                <a:avLst/>
                <a:gdLst>
                  <a:gd name="connsiteX0" fmla="*/ 13501 w 114300"/>
                  <a:gd name="connsiteY0" fmla="*/ 121812 h 123825"/>
                  <a:gd name="connsiteX1" fmla="*/ 9025 w 114300"/>
                  <a:gd name="connsiteY1" fmla="*/ 120002 h 123825"/>
                  <a:gd name="connsiteX2" fmla="*/ 9001 w 114300"/>
                  <a:gd name="connsiteY2" fmla="*/ 110977 h 123825"/>
                  <a:gd name="connsiteX3" fmla="*/ 9025 w 114300"/>
                  <a:gd name="connsiteY3" fmla="*/ 110953 h 123825"/>
                  <a:gd name="connsiteX4" fmla="*/ 100464 w 114300"/>
                  <a:gd name="connsiteY4" fmla="*/ 9321 h 123825"/>
                  <a:gd name="connsiteX5" fmla="*/ 109608 w 114300"/>
                  <a:gd name="connsiteY5" fmla="*/ 8777 h 123825"/>
                  <a:gd name="connsiteX6" fmla="*/ 110752 w 114300"/>
                  <a:gd name="connsiteY6" fmla="*/ 17132 h 123825"/>
                  <a:gd name="connsiteX7" fmla="*/ 18168 w 114300"/>
                  <a:gd name="connsiteY7" fmla="*/ 119907 h 123825"/>
                  <a:gd name="connsiteX8" fmla="*/ 13501 w 114300"/>
                  <a:gd name="connsiteY8" fmla="*/ 12181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23825">
                    <a:moveTo>
                      <a:pt x="13501" y="121812"/>
                    </a:moveTo>
                    <a:cubicBezTo>
                      <a:pt x="11827" y="121828"/>
                      <a:pt x="10216" y="121177"/>
                      <a:pt x="9025" y="120002"/>
                    </a:cubicBezTo>
                    <a:cubicBezTo>
                      <a:pt x="6526" y="117516"/>
                      <a:pt x="6516" y="113476"/>
                      <a:pt x="9001" y="110977"/>
                    </a:cubicBezTo>
                    <a:cubicBezTo>
                      <a:pt x="9009" y="110969"/>
                      <a:pt x="9017" y="110961"/>
                      <a:pt x="9025" y="110953"/>
                    </a:cubicBezTo>
                    <a:cubicBezTo>
                      <a:pt x="9692" y="110286"/>
                      <a:pt x="71889" y="46850"/>
                      <a:pt x="100464" y="9321"/>
                    </a:cubicBezTo>
                    <a:cubicBezTo>
                      <a:pt x="102839" y="6646"/>
                      <a:pt x="106933" y="6402"/>
                      <a:pt x="109608" y="8777"/>
                    </a:cubicBezTo>
                    <a:cubicBezTo>
                      <a:pt x="111999" y="10898"/>
                      <a:pt x="112484" y="14446"/>
                      <a:pt x="110752" y="17132"/>
                    </a:cubicBezTo>
                    <a:cubicBezTo>
                      <a:pt x="81605" y="55232"/>
                      <a:pt x="20740" y="117335"/>
                      <a:pt x="18168" y="119907"/>
                    </a:cubicBezTo>
                    <a:cubicBezTo>
                      <a:pt x="16968" y="121196"/>
                      <a:pt x="15261" y="121893"/>
                      <a:pt x="13501" y="12181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8" name="Freeform: Shape 577">
                <a:extLst>
                  <a:ext uri="{FF2B5EF4-FFF2-40B4-BE49-F238E27FC236}">
                    <a16:creationId xmlns:a16="http://schemas.microsoft.com/office/drawing/2014/main" id="{12402EC6-C547-4E2C-B01C-DB0DA6129D8D}"/>
                  </a:ext>
                </a:extLst>
              </p:cNvPr>
              <p:cNvSpPr/>
              <p:nvPr/>
            </p:nvSpPr>
            <p:spPr>
              <a:xfrm>
                <a:off x="4865950" y="2508495"/>
                <a:ext cx="114300" cy="123825"/>
              </a:xfrm>
              <a:custGeom>
                <a:avLst/>
                <a:gdLst>
                  <a:gd name="connsiteX0" fmla="*/ 13707 w 114300"/>
                  <a:gd name="connsiteY0" fmla="*/ 122500 h 123825"/>
                  <a:gd name="connsiteX1" fmla="*/ 9231 w 114300"/>
                  <a:gd name="connsiteY1" fmla="*/ 120691 h 123825"/>
                  <a:gd name="connsiteX2" fmla="*/ 8858 w 114300"/>
                  <a:gd name="connsiteY2" fmla="*/ 111538 h 123825"/>
                  <a:gd name="connsiteX3" fmla="*/ 9231 w 114300"/>
                  <a:gd name="connsiteY3" fmla="*/ 111166 h 123825"/>
                  <a:gd name="connsiteX4" fmla="*/ 100671 w 114300"/>
                  <a:gd name="connsiteY4" fmla="*/ 9629 h 123825"/>
                  <a:gd name="connsiteX5" fmla="*/ 109719 w 114300"/>
                  <a:gd name="connsiteY5" fmla="*/ 8486 h 123825"/>
                  <a:gd name="connsiteX6" fmla="*/ 110864 w 114300"/>
                  <a:gd name="connsiteY6" fmla="*/ 17439 h 123825"/>
                  <a:gd name="connsiteX7" fmla="*/ 110863 w 114300"/>
                  <a:gd name="connsiteY7" fmla="*/ 17440 h 123825"/>
                  <a:gd name="connsiteX8" fmla="*/ 18374 w 114300"/>
                  <a:gd name="connsiteY8" fmla="*/ 120214 h 123825"/>
                  <a:gd name="connsiteX9" fmla="*/ 13707 w 114300"/>
                  <a:gd name="connsiteY9" fmla="*/ 1225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3707" y="122500"/>
                    </a:moveTo>
                    <a:cubicBezTo>
                      <a:pt x="12034" y="122517"/>
                      <a:pt x="10423" y="121866"/>
                      <a:pt x="9231" y="120691"/>
                    </a:cubicBezTo>
                    <a:cubicBezTo>
                      <a:pt x="6601" y="118266"/>
                      <a:pt x="6434" y="114169"/>
                      <a:pt x="8858" y="111538"/>
                    </a:cubicBezTo>
                    <a:cubicBezTo>
                      <a:pt x="8977" y="111409"/>
                      <a:pt x="9102" y="111285"/>
                      <a:pt x="9231" y="111166"/>
                    </a:cubicBezTo>
                    <a:cubicBezTo>
                      <a:pt x="9898" y="110594"/>
                      <a:pt x="72096" y="47158"/>
                      <a:pt x="100671" y="9629"/>
                    </a:cubicBezTo>
                    <a:cubicBezTo>
                      <a:pt x="102862" y="6829"/>
                      <a:pt x="106900" y="6319"/>
                      <a:pt x="109719" y="8486"/>
                    </a:cubicBezTo>
                    <a:cubicBezTo>
                      <a:pt x="112508" y="10643"/>
                      <a:pt x="113020" y="14651"/>
                      <a:pt x="110864" y="17439"/>
                    </a:cubicBezTo>
                    <a:cubicBezTo>
                      <a:pt x="110864" y="17439"/>
                      <a:pt x="110863" y="17440"/>
                      <a:pt x="110863" y="17440"/>
                    </a:cubicBezTo>
                    <a:cubicBezTo>
                      <a:pt x="82287" y="55540"/>
                      <a:pt x="20946" y="117643"/>
                      <a:pt x="18374" y="120214"/>
                    </a:cubicBezTo>
                    <a:cubicBezTo>
                      <a:pt x="17214" y="121604"/>
                      <a:pt x="15517" y="122435"/>
                      <a:pt x="13707" y="12250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79" name="Freeform: Shape 578">
                <a:extLst>
                  <a:ext uri="{FF2B5EF4-FFF2-40B4-BE49-F238E27FC236}">
                    <a16:creationId xmlns:a16="http://schemas.microsoft.com/office/drawing/2014/main" id="{8226303A-997E-40D0-8430-DF13680192C1}"/>
                  </a:ext>
                </a:extLst>
              </p:cNvPr>
              <p:cNvSpPr/>
              <p:nvPr/>
            </p:nvSpPr>
            <p:spPr>
              <a:xfrm>
                <a:off x="4910318" y="2546279"/>
                <a:ext cx="85725" cy="85725"/>
              </a:xfrm>
              <a:custGeom>
                <a:avLst/>
                <a:gdLst>
                  <a:gd name="connsiteX0" fmla="*/ 13535 w 85725"/>
                  <a:gd name="connsiteY0" fmla="*/ 85954 h 85725"/>
                  <a:gd name="connsiteX1" fmla="*/ 8677 w 85725"/>
                  <a:gd name="connsiteY1" fmla="*/ 83668 h 85725"/>
                  <a:gd name="connsiteX2" fmla="*/ 9344 w 85725"/>
                  <a:gd name="connsiteY2" fmla="*/ 74620 h 85725"/>
                  <a:gd name="connsiteX3" fmla="*/ 70114 w 85725"/>
                  <a:gd name="connsiteY3" fmla="*/ 9659 h 85725"/>
                  <a:gd name="connsiteX4" fmla="*/ 79115 w 85725"/>
                  <a:gd name="connsiteY4" fmla="*/ 8468 h 85725"/>
                  <a:gd name="connsiteX5" fmla="*/ 80306 w 85725"/>
                  <a:gd name="connsiteY5" fmla="*/ 17470 h 85725"/>
                  <a:gd name="connsiteX6" fmla="*/ 17726 w 85725"/>
                  <a:gd name="connsiteY6" fmla="*/ 84145 h 85725"/>
                  <a:gd name="connsiteX7" fmla="*/ 13535 w 85725"/>
                  <a:gd name="connsiteY7" fmla="*/ 859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3535" y="85954"/>
                    </a:moveTo>
                    <a:cubicBezTo>
                      <a:pt x="11653" y="85971"/>
                      <a:pt x="9865" y="85129"/>
                      <a:pt x="8677" y="83668"/>
                    </a:cubicBezTo>
                    <a:cubicBezTo>
                      <a:pt x="6397" y="80974"/>
                      <a:pt x="6693" y="76951"/>
                      <a:pt x="9344" y="74620"/>
                    </a:cubicBezTo>
                    <a:cubicBezTo>
                      <a:pt x="31590" y="54917"/>
                      <a:pt x="51936" y="33167"/>
                      <a:pt x="70114" y="9659"/>
                    </a:cubicBezTo>
                    <a:cubicBezTo>
                      <a:pt x="72271" y="6845"/>
                      <a:pt x="76301" y="6312"/>
                      <a:pt x="79115" y="8468"/>
                    </a:cubicBezTo>
                    <a:cubicBezTo>
                      <a:pt x="81929" y="10625"/>
                      <a:pt x="82462" y="14655"/>
                      <a:pt x="80306" y="17470"/>
                    </a:cubicBezTo>
                    <a:cubicBezTo>
                      <a:pt x="61598" y="41621"/>
                      <a:pt x="40645" y="63946"/>
                      <a:pt x="17726" y="84145"/>
                    </a:cubicBezTo>
                    <a:cubicBezTo>
                      <a:pt x="16605" y="85252"/>
                      <a:pt x="15109" y="85898"/>
                      <a:pt x="13535" y="859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0" name="Freeform: Shape 579">
                <a:extLst>
                  <a:ext uri="{FF2B5EF4-FFF2-40B4-BE49-F238E27FC236}">
                    <a16:creationId xmlns:a16="http://schemas.microsoft.com/office/drawing/2014/main" id="{36272894-D2AC-4014-84A7-6E593957B060}"/>
                  </a:ext>
                </a:extLst>
              </p:cNvPr>
              <p:cNvSpPr/>
              <p:nvPr/>
            </p:nvSpPr>
            <p:spPr>
              <a:xfrm>
                <a:off x="3827082" y="2681395"/>
                <a:ext cx="1685925" cy="581025"/>
              </a:xfrm>
              <a:custGeom>
                <a:avLst/>
                <a:gdLst>
                  <a:gd name="connsiteX0" fmla="*/ 134746 w 1685925"/>
                  <a:gd name="connsiteY0" fmla="*/ 580727 h 581025"/>
                  <a:gd name="connsiteX1" fmla="*/ 23018 w 1685925"/>
                  <a:gd name="connsiteY1" fmla="*/ 575107 h 581025"/>
                  <a:gd name="connsiteX2" fmla="*/ 10445 w 1685925"/>
                  <a:gd name="connsiteY2" fmla="*/ 538245 h 581025"/>
                  <a:gd name="connsiteX3" fmla="*/ 31114 w 1685925"/>
                  <a:gd name="connsiteY3" fmla="*/ 61996 h 581025"/>
                  <a:gd name="connsiteX4" fmla="*/ 575753 w 1685925"/>
                  <a:gd name="connsiteY4" fmla="*/ 43993 h 581025"/>
                  <a:gd name="connsiteX5" fmla="*/ 1331372 w 1685925"/>
                  <a:gd name="connsiteY5" fmla="*/ 8179 h 581025"/>
                  <a:gd name="connsiteX6" fmla="*/ 1373663 w 1685925"/>
                  <a:gd name="connsiteY6" fmla="*/ 19133 h 581025"/>
                  <a:gd name="connsiteX7" fmla="*/ 1491772 w 1685925"/>
                  <a:gd name="connsiteY7" fmla="*/ 120479 h 581025"/>
                  <a:gd name="connsiteX8" fmla="*/ 1681701 w 1685925"/>
                  <a:gd name="connsiteY8" fmla="*/ 288786 h 581025"/>
                  <a:gd name="connsiteX9" fmla="*/ 1679891 w 1685925"/>
                  <a:gd name="connsiteY9" fmla="*/ 300883 h 581025"/>
                  <a:gd name="connsiteX10" fmla="*/ 1370424 w 1685925"/>
                  <a:gd name="connsiteY10" fmla="*/ 538151 h 581025"/>
                  <a:gd name="connsiteX11" fmla="*/ 134746 w 1685925"/>
                  <a:gd name="connsiteY11" fmla="*/ 580727 h 581025"/>
                  <a:gd name="connsiteX12" fmla="*/ 41020 w 1685925"/>
                  <a:gd name="connsiteY12" fmla="*/ 71997 h 581025"/>
                  <a:gd name="connsiteX13" fmla="*/ 30352 w 1685925"/>
                  <a:gd name="connsiteY13" fmla="*/ 564439 h 581025"/>
                  <a:gd name="connsiteX14" fmla="*/ 1368710 w 1685925"/>
                  <a:gd name="connsiteY14" fmla="*/ 525292 h 581025"/>
                  <a:gd name="connsiteX15" fmla="*/ 1669509 w 1685925"/>
                  <a:gd name="connsiteY15" fmla="*/ 292977 h 581025"/>
                  <a:gd name="connsiteX16" fmla="*/ 1483486 w 1685925"/>
                  <a:gd name="connsiteY16" fmla="*/ 130290 h 581025"/>
                  <a:gd name="connsiteX17" fmla="*/ 1361566 w 1685925"/>
                  <a:gd name="connsiteY17" fmla="*/ 23419 h 581025"/>
                  <a:gd name="connsiteX18" fmla="*/ 1332991 w 1685925"/>
                  <a:gd name="connsiteY18" fmla="*/ 20752 h 581025"/>
                  <a:gd name="connsiteX19" fmla="*/ 1227454 w 1685925"/>
                  <a:gd name="connsiteY19" fmla="*/ 28563 h 581025"/>
                  <a:gd name="connsiteX20" fmla="*/ 1289176 w 1685925"/>
                  <a:gd name="connsiteY20" fmla="*/ 26943 h 581025"/>
                  <a:gd name="connsiteX21" fmla="*/ 1366995 w 1685925"/>
                  <a:gd name="connsiteY21" fmla="*/ 39040 h 581025"/>
                  <a:gd name="connsiteX22" fmla="*/ 1354327 w 1685925"/>
                  <a:gd name="connsiteY22" fmla="*/ 41517 h 581025"/>
                  <a:gd name="connsiteX23" fmla="*/ 1354898 w 1685925"/>
                  <a:gd name="connsiteY23" fmla="*/ 42660 h 581025"/>
                  <a:gd name="connsiteX24" fmla="*/ 1289748 w 1685925"/>
                  <a:gd name="connsiteY24" fmla="*/ 39707 h 581025"/>
                  <a:gd name="connsiteX25" fmla="*/ 1010951 w 1685925"/>
                  <a:gd name="connsiteY25" fmla="*/ 46470 h 581025"/>
                  <a:gd name="connsiteX26" fmla="*/ 580897 w 1685925"/>
                  <a:gd name="connsiteY26" fmla="*/ 56566 h 581025"/>
                  <a:gd name="connsiteX27" fmla="*/ 83692 w 1685925"/>
                  <a:gd name="connsiteY27" fmla="*/ 74759 h 581025"/>
                  <a:gd name="connsiteX28" fmla="*/ 83692 w 1685925"/>
                  <a:gd name="connsiteY28" fmla="*/ 69997 h 581025"/>
                  <a:gd name="connsiteX29" fmla="*/ 41401 w 1685925"/>
                  <a:gd name="connsiteY29" fmla="*/ 71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85925" h="581025">
                    <a:moveTo>
                      <a:pt x="134746" y="580727"/>
                    </a:moveTo>
                    <a:cubicBezTo>
                      <a:pt x="70071" y="580727"/>
                      <a:pt x="28828" y="579108"/>
                      <a:pt x="23018" y="575107"/>
                    </a:cubicBezTo>
                    <a:cubicBezTo>
                      <a:pt x="18636" y="572060"/>
                      <a:pt x="13493" y="565582"/>
                      <a:pt x="10445" y="538245"/>
                    </a:cubicBezTo>
                    <a:cubicBezTo>
                      <a:pt x="-1366" y="439567"/>
                      <a:pt x="21589" y="72473"/>
                      <a:pt x="31114" y="61996"/>
                    </a:cubicBezTo>
                    <a:cubicBezTo>
                      <a:pt x="33971" y="58757"/>
                      <a:pt x="35591" y="57042"/>
                      <a:pt x="575753" y="43993"/>
                    </a:cubicBezTo>
                    <a:cubicBezTo>
                      <a:pt x="901604" y="31516"/>
                      <a:pt x="1278413" y="15418"/>
                      <a:pt x="1331372" y="8179"/>
                    </a:cubicBezTo>
                    <a:cubicBezTo>
                      <a:pt x="1340039" y="6941"/>
                      <a:pt x="1368329" y="4179"/>
                      <a:pt x="1373663" y="19133"/>
                    </a:cubicBezTo>
                    <a:cubicBezTo>
                      <a:pt x="1379568" y="26943"/>
                      <a:pt x="1436528" y="74473"/>
                      <a:pt x="1491772" y="120479"/>
                    </a:cubicBezTo>
                    <a:cubicBezTo>
                      <a:pt x="1602548" y="212967"/>
                      <a:pt x="1675605" y="274593"/>
                      <a:pt x="1681701" y="288786"/>
                    </a:cubicBezTo>
                    <a:cubicBezTo>
                      <a:pt x="1682970" y="292884"/>
                      <a:pt x="1682303" y="297336"/>
                      <a:pt x="1679891" y="300883"/>
                    </a:cubicBezTo>
                    <a:cubicBezTo>
                      <a:pt x="1655031" y="345174"/>
                      <a:pt x="1384616" y="536150"/>
                      <a:pt x="1370424" y="538151"/>
                    </a:cubicBezTo>
                    <a:cubicBezTo>
                      <a:pt x="1361185" y="539484"/>
                      <a:pt x="457262" y="580727"/>
                      <a:pt x="134746" y="580727"/>
                    </a:cubicBezTo>
                    <a:close/>
                    <a:moveTo>
                      <a:pt x="41020" y="71997"/>
                    </a:moveTo>
                    <a:cubicBezTo>
                      <a:pt x="32066" y="121717"/>
                      <a:pt x="4635" y="544246"/>
                      <a:pt x="30352" y="564439"/>
                    </a:cubicBezTo>
                    <a:cubicBezTo>
                      <a:pt x="72738" y="584347"/>
                      <a:pt x="1357185" y="526339"/>
                      <a:pt x="1368710" y="525292"/>
                    </a:cubicBezTo>
                    <a:cubicBezTo>
                      <a:pt x="1388426" y="518053"/>
                      <a:pt x="1661603" y="322790"/>
                      <a:pt x="1669509" y="292977"/>
                    </a:cubicBezTo>
                    <a:cubicBezTo>
                      <a:pt x="1660460" y="277927"/>
                      <a:pt x="1554257" y="189250"/>
                      <a:pt x="1483486" y="130290"/>
                    </a:cubicBezTo>
                    <a:cubicBezTo>
                      <a:pt x="1381569" y="45327"/>
                      <a:pt x="1363376" y="29325"/>
                      <a:pt x="1361566" y="23419"/>
                    </a:cubicBezTo>
                    <a:cubicBezTo>
                      <a:pt x="1360804" y="20657"/>
                      <a:pt x="1347278" y="18847"/>
                      <a:pt x="1332991" y="20752"/>
                    </a:cubicBezTo>
                    <a:cubicBezTo>
                      <a:pt x="1318703" y="22657"/>
                      <a:pt x="1280985" y="25515"/>
                      <a:pt x="1227454" y="28563"/>
                    </a:cubicBezTo>
                    <a:lnTo>
                      <a:pt x="1289176" y="26943"/>
                    </a:lnTo>
                    <a:cubicBezTo>
                      <a:pt x="1345659" y="24181"/>
                      <a:pt x="1364614" y="26943"/>
                      <a:pt x="1366995" y="39040"/>
                    </a:cubicBezTo>
                    <a:lnTo>
                      <a:pt x="1354327" y="41517"/>
                    </a:lnTo>
                    <a:cubicBezTo>
                      <a:pt x="1354429" y="41936"/>
                      <a:pt x="1354624" y="42327"/>
                      <a:pt x="1354898" y="42660"/>
                    </a:cubicBezTo>
                    <a:cubicBezTo>
                      <a:pt x="1352612" y="40564"/>
                      <a:pt x="1340992" y="37326"/>
                      <a:pt x="1289748" y="39707"/>
                    </a:cubicBezTo>
                    <a:cubicBezTo>
                      <a:pt x="1278889" y="40279"/>
                      <a:pt x="1166494" y="42850"/>
                      <a:pt x="1010951" y="46470"/>
                    </a:cubicBezTo>
                    <a:cubicBezTo>
                      <a:pt x="885411" y="49423"/>
                      <a:pt x="730249" y="52947"/>
                      <a:pt x="580897" y="56566"/>
                    </a:cubicBezTo>
                    <a:cubicBezTo>
                      <a:pt x="327913" y="66091"/>
                      <a:pt x="104647" y="73997"/>
                      <a:pt x="83692" y="74759"/>
                    </a:cubicBezTo>
                    <a:lnTo>
                      <a:pt x="83692" y="69997"/>
                    </a:lnTo>
                    <a:cubicBezTo>
                      <a:pt x="62737" y="71140"/>
                      <a:pt x="48069" y="71140"/>
                      <a:pt x="41401" y="7199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1" name="Freeform: Shape 580">
                <a:extLst>
                  <a:ext uri="{FF2B5EF4-FFF2-40B4-BE49-F238E27FC236}">
                    <a16:creationId xmlns:a16="http://schemas.microsoft.com/office/drawing/2014/main" id="{33E59124-B3F2-49D6-B06A-6F58EF2F0E79}"/>
                  </a:ext>
                </a:extLst>
              </p:cNvPr>
              <p:cNvSpPr/>
              <p:nvPr/>
            </p:nvSpPr>
            <p:spPr>
              <a:xfrm>
                <a:off x="3834315" y="2778824"/>
                <a:ext cx="1114425" cy="495300"/>
              </a:xfrm>
              <a:custGeom>
                <a:avLst/>
                <a:gdLst>
                  <a:gd name="connsiteX0" fmla="*/ 33025 w 1114425"/>
                  <a:gd name="connsiteY0" fmla="*/ 496157 h 495300"/>
                  <a:gd name="connsiteX1" fmla="*/ 28263 w 1114425"/>
                  <a:gd name="connsiteY1" fmla="*/ 496157 h 495300"/>
                  <a:gd name="connsiteX2" fmla="*/ 19690 w 1114425"/>
                  <a:gd name="connsiteY2" fmla="*/ 490442 h 495300"/>
                  <a:gd name="connsiteX3" fmla="*/ 42550 w 1114425"/>
                  <a:gd name="connsiteY3" fmla="*/ 7144 h 495300"/>
                  <a:gd name="connsiteX4" fmla="*/ 55028 w 1114425"/>
                  <a:gd name="connsiteY4" fmla="*/ 10287 h 495300"/>
                  <a:gd name="connsiteX5" fmla="*/ 30358 w 1114425"/>
                  <a:gd name="connsiteY5" fmla="*/ 483394 h 495300"/>
                  <a:gd name="connsiteX6" fmla="*/ 833602 w 1114425"/>
                  <a:gd name="connsiteY6" fmla="*/ 461772 h 495300"/>
                  <a:gd name="connsiteX7" fmla="*/ 1112112 w 1114425"/>
                  <a:gd name="connsiteY7" fmla="*/ 453866 h 495300"/>
                  <a:gd name="connsiteX8" fmla="*/ 1112112 w 1114425"/>
                  <a:gd name="connsiteY8" fmla="*/ 466725 h 495300"/>
                  <a:gd name="connsiteX9" fmla="*/ 833697 w 1114425"/>
                  <a:gd name="connsiteY9" fmla="*/ 474631 h 495300"/>
                  <a:gd name="connsiteX10" fmla="*/ 33025 w 1114425"/>
                  <a:gd name="connsiteY10" fmla="*/ 4961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495300">
                    <a:moveTo>
                      <a:pt x="33025" y="496157"/>
                    </a:moveTo>
                    <a:lnTo>
                      <a:pt x="28263" y="496157"/>
                    </a:lnTo>
                    <a:cubicBezTo>
                      <a:pt x="24711" y="495588"/>
                      <a:pt x="21582" y="493502"/>
                      <a:pt x="19690" y="490442"/>
                    </a:cubicBezTo>
                    <a:cubicBezTo>
                      <a:pt x="-5361" y="454247"/>
                      <a:pt x="9594" y="138017"/>
                      <a:pt x="42550" y="7144"/>
                    </a:cubicBezTo>
                    <a:lnTo>
                      <a:pt x="55028" y="10287"/>
                    </a:lnTo>
                    <a:cubicBezTo>
                      <a:pt x="18452" y="155543"/>
                      <a:pt x="10737" y="463677"/>
                      <a:pt x="30358" y="483394"/>
                    </a:cubicBezTo>
                    <a:cubicBezTo>
                      <a:pt x="54552" y="483965"/>
                      <a:pt x="522610" y="470725"/>
                      <a:pt x="833602" y="461772"/>
                    </a:cubicBezTo>
                    <a:lnTo>
                      <a:pt x="1112112" y="453866"/>
                    </a:lnTo>
                    <a:lnTo>
                      <a:pt x="1112112" y="466725"/>
                    </a:lnTo>
                    <a:lnTo>
                      <a:pt x="833697" y="474631"/>
                    </a:lnTo>
                    <a:cubicBezTo>
                      <a:pt x="422788" y="486346"/>
                      <a:pt x="78078" y="496157"/>
                      <a:pt x="33025" y="49615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2" name="Freeform: Shape 581">
                <a:extLst>
                  <a:ext uri="{FF2B5EF4-FFF2-40B4-BE49-F238E27FC236}">
                    <a16:creationId xmlns:a16="http://schemas.microsoft.com/office/drawing/2014/main" id="{05EE3A36-3B0F-4BC5-8768-D15121F3A096}"/>
                  </a:ext>
                </a:extLst>
              </p:cNvPr>
              <p:cNvSpPr/>
              <p:nvPr/>
            </p:nvSpPr>
            <p:spPr>
              <a:xfrm>
                <a:off x="3841337" y="3126391"/>
                <a:ext cx="95250" cy="133350"/>
              </a:xfrm>
              <a:custGeom>
                <a:avLst/>
                <a:gdLst>
                  <a:gd name="connsiteX0" fmla="*/ 18479 w 95250"/>
                  <a:gd name="connsiteY0" fmla="*/ 127730 h 133350"/>
                  <a:gd name="connsiteX1" fmla="*/ 7144 w 95250"/>
                  <a:gd name="connsiteY1" fmla="*/ 121444 h 133350"/>
                  <a:gd name="connsiteX2" fmla="*/ 81820 w 95250"/>
                  <a:gd name="connsiteY2" fmla="*/ 7144 h 133350"/>
                  <a:gd name="connsiteX3" fmla="*/ 91345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820" y="7144"/>
                    </a:cubicBezTo>
                    <a:lnTo>
                      <a:pt x="91345" y="16097"/>
                    </a:lnTo>
                    <a:cubicBezTo>
                      <a:pt x="60198" y="48673"/>
                      <a:pt x="18860"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3" name="Freeform: Shape 582">
                <a:extLst>
                  <a:ext uri="{FF2B5EF4-FFF2-40B4-BE49-F238E27FC236}">
                    <a16:creationId xmlns:a16="http://schemas.microsoft.com/office/drawing/2014/main" id="{CCC4B3A2-A990-4385-9B15-490C4EB44335}"/>
                  </a:ext>
                </a:extLst>
              </p:cNvPr>
              <p:cNvSpPr/>
              <p:nvPr/>
            </p:nvSpPr>
            <p:spPr>
              <a:xfrm>
                <a:off x="3878484" y="3126391"/>
                <a:ext cx="95250" cy="133350"/>
              </a:xfrm>
              <a:custGeom>
                <a:avLst/>
                <a:gdLst>
                  <a:gd name="connsiteX0" fmla="*/ 18192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192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192" y="127730"/>
                    </a:moveTo>
                    <a:lnTo>
                      <a:pt x="7144" y="121444"/>
                    </a:lnTo>
                    <a:cubicBezTo>
                      <a:pt x="8858" y="118110"/>
                      <a:pt x="49816" y="40672"/>
                      <a:pt x="81915" y="7144"/>
                    </a:cubicBezTo>
                    <a:lnTo>
                      <a:pt x="91440" y="16097"/>
                    </a:lnTo>
                    <a:cubicBezTo>
                      <a:pt x="59912" y="48673"/>
                      <a:pt x="18574" y="126968"/>
                      <a:pt x="18192"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4" name="Freeform: Shape 583">
                <a:extLst>
                  <a:ext uri="{FF2B5EF4-FFF2-40B4-BE49-F238E27FC236}">
                    <a16:creationId xmlns:a16="http://schemas.microsoft.com/office/drawing/2014/main" id="{28863A09-8C54-40E3-8A80-130FF378EF27}"/>
                  </a:ext>
                </a:extLst>
              </p:cNvPr>
              <p:cNvSpPr/>
              <p:nvPr/>
            </p:nvSpPr>
            <p:spPr>
              <a:xfrm>
                <a:off x="39235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1"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5" name="Freeform: Shape 584">
                <a:extLst>
                  <a:ext uri="{FF2B5EF4-FFF2-40B4-BE49-F238E27FC236}">
                    <a16:creationId xmlns:a16="http://schemas.microsoft.com/office/drawing/2014/main" id="{06C35662-7787-4869-A2B9-41F4467BF3FD}"/>
                  </a:ext>
                </a:extLst>
              </p:cNvPr>
              <p:cNvSpPr/>
              <p:nvPr/>
            </p:nvSpPr>
            <p:spPr>
              <a:xfrm>
                <a:off x="3970210"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720" y="40576"/>
                      <a:pt x="81915" y="7144"/>
                    </a:cubicBezTo>
                    <a:lnTo>
                      <a:pt x="91440" y="16097"/>
                    </a:lnTo>
                    <a:cubicBezTo>
                      <a:pt x="60293" y="48292"/>
                      <a:pt x="18955"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6" name="Freeform: Shape 585">
                <a:extLst>
                  <a:ext uri="{FF2B5EF4-FFF2-40B4-BE49-F238E27FC236}">
                    <a16:creationId xmlns:a16="http://schemas.microsoft.com/office/drawing/2014/main" id="{C74FC28D-D059-43A3-8EDE-AC53679C37C4}"/>
                  </a:ext>
                </a:extLst>
              </p:cNvPr>
              <p:cNvSpPr/>
              <p:nvPr/>
            </p:nvSpPr>
            <p:spPr>
              <a:xfrm>
                <a:off x="4025360" y="3139059"/>
                <a:ext cx="85725" cy="114300"/>
              </a:xfrm>
              <a:custGeom>
                <a:avLst/>
                <a:gdLst>
                  <a:gd name="connsiteX0" fmla="*/ 18765 w 85725"/>
                  <a:gd name="connsiteY0" fmla="*/ 114776 h 114300"/>
                  <a:gd name="connsiteX1" fmla="*/ 7144 w 85725"/>
                  <a:gd name="connsiteY1" fmla="*/ 109442 h 114300"/>
                  <a:gd name="connsiteX2" fmla="*/ 71533 w 85725"/>
                  <a:gd name="connsiteY2" fmla="*/ 7144 h 114300"/>
                  <a:gd name="connsiteX3" fmla="*/ 81058 w 85725"/>
                  <a:gd name="connsiteY3" fmla="*/ 16097 h 114300"/>
                  <a:gd name="connsiteX4" fmla="*/ 18765 w 85725"/>
                  <a:gd name="connsiteY4" fmla="*/ 11477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776"/>
                    </a:moveTo>
                    <a:lnTo>
                      <a:pt x="7144" y="109442"/>
                    </a:lnTo>
                    <a:cubicBezTo>
                      <a:pt x="8382" y="106585"/>
                      <a:pt x="39243" y="40481"/>
                      <a:pt x="71533" y="7144"/>
                    </a:cubicBezTo>
                    <a:lnTo>
                      <a:pt x="81058" y="16097"/>
                    </a:lnTo>
                    <a:cubicBezTo>
                      <a:pt x="50006" y="47816"/>
                      <a:pt x="19145" y="114110"/>
                      <a:pt x="18765" y="11477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7" name="Freeform: Shape 586">
                <a:extLst>
                  <a:ext uri="{FF2B5EF4-FFF2-40B4-BE49-F238E27FC236}">
                    <a16:creationId xmlns:a16="http://schemas.microsoft.com/office/drawing/2014/main" id="{C50AE0AB-ABCA-4E75-B2D8-0E1715AAD939}"/>
                  </a:ext>
                </a:extLst>
              </p:cNvPr>
              <p:cNvSpPr/>
              <p:nvPr/>
            </p:nvSpPr>
            <p:spPr>
              <a:xfrm>
                <a:off x="4062507" y="3139059"/>
                <a:ext cx="95250" cy="114300"/>
              </a:xfrm>
              <a:custGeom>
                <a:avLst/>
                <a:gdLst>
                  <a:gd name="connsiteX0" fmla="*/ 18097 w 95250"/>
                  <a:gd name="connsiteY0" fmla="*/ 115539 h 114300"/>
                  <a:gd name="connsiteX1" fmla="*/ 7144 w 95250"/>
                  <a:gd name="connsiteY1" fmla="*/ 108680 h 114300"/>
                  <a:gd name="connsiteX2" fmla="*/ 81725 w 95250"/>
                  <a:gd name="connsiteY2" fmla="*/ 7144 h 114300"/>
                  <a:gd name="connsiteX3" fmla="*/ 91250 w 95250"/>
                  <a:gd name="connsiteY3" fmla="*/ 16097 h 114300"/>
                  <a:gd name="connsiteX4" fmla="*/ 18097 w 95250"/>
                  <a:gd name="connsiteY4" fmla="*/ 1155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18097" y="115539"/>
                    </a:moveTo>
                    <a:lnTo>
                      <a:pt x="7144" y="108680"/>
                    </a:lnTo>
                    <a:cubicBezTo>
                      <a:pt x="8858" y="105918"/>
                      <a:pt x="49720" y="40196"/>
                      <a:pt x="81725" y="7144"/>
                    </a:cubicBezTo>
                    <a:lnTo>
                      <a:pt x="91250" y="16097"/>
                    </a:lnTo>
                    <a:cubicBezTo>
                      <a:pt x="59912" y="48101"/>
                      <a:pt x="18574" y="114872"/>
                      <a:pt x="18097" y="11553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8" name="Freeform: Shape 587">
                <a:extLst>
                  <a:ext uri="{FF2B5EF4-FFF2-40B4-BE49-F238E27FC236}">
                    <a16:creationId xmlns:a16="http://schemas.microsoft.com/office/drawing/2014/main" id="{70B3B0A2-EE88-490B-8188-00AAD41A0DA0}"/>
                  </a:ext>
                </a:extLst>
              </p:cNvPr>
              <p:cNvSpPr/>
              <p:nvPr/>
            </p:nvSpPr>
            <p:spPr>
              <a:xfrm>
                <a:off x="4114037" y="3126772"/>
                <a:ext cx="95250" cy="133350"/>
              </a:xfrm>
              <a:custGeom>
                <a:avLst/>
                <a:gdLst>
                  <a:gd name="connsiteX0" fmla="*/ 18574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4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4" y="127349"/>
                    </a:moveTo>
                    <a:lnTo>
                      <a:pt x="7144" y="121443"/>
                    </a:lnTo>
                    <a:cubicBezTo>
                      <a:pt x="8858" y="118110"/>
                      <a:pt x="49816" y="40576"/>
                      <a:pt x="81915" y="7144"/>
                    </a:cubicBezTo>
                    <a:lnTo>
                      <a:pt x="91440" y="16097"/>
                    </a:lnTo>
                    <a:cubicBezTo>
                      <a:pt x="60293" y="48292"/>
                      <a:pt x="19241" y="126587"/>
                      <a:pt x="18574"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89" name="Freeform: Shape 588">
                <a:extLst>
                  <a:ext uri="{FF2B5EF4-FFF2-40B4-BE49-F238E27FC236}">
                    <a16:creationId xmlns:a16="http://schemas.microsoft.com/office/drawing/2014/main" id="{5F687B38-4EFA-453C-919C-91DF49519697}"/>
                  </a:ext>
                </a:extLst>
              </p:cNvPr>
              <p:cNvSpPr/>
              <p:nvPr/>
            </p:nvSpPr>
            <p:spPr>
              <a:xfrm>
                <a:off x="4165853" y="3126772"/>
                <a:ext cx="95250" cy="133350"/>
              </a:xfrm>
              <a:custGeom>
                <a:avLst/>
                <a:gdLst>
                  <a:gd name="connsiteX0" fmla="*/ 18479 w 95250"/>
                  <a:gd name="connsiteY0" fmla="*/ 127349 h 133350"/>
                  <a:gd name="connsiteX1" fmla="*/ 7144 w 95250"/>
                  <a:gd name="connsiteY1" fmla="*/ 121443 h 133350"/>
                  <a:gd name="connsiteX2" fmla="*/ 81820 w 95250"/>
                  <a:gd name="connsiteY2" fmla="*/ 7144 h 133350"/>
                  <a:gd name="connsiteX3" fmla="*/ 91345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1" y="40672"/>
                      <a:pt x="81820" y="7144"/>
                    </a:cubicBezTo>
                    <a:lnTo>
                      <a:pt x="91345" y="16097"/>
                    </a:lnTo>
                    <a:cubicBezTo>
                      <a:pt x="60198" y="48292"/>
                      <a:pt x="18860"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0" name="Freeform: Shape 589">
                <a:extLst>
                  <a:ext uri="{FF2B5EF4-FFF2-40B4-BE49-F238E27FC236}">
                    <a16:creationId xmlns:a16="http://schemas.microsoft.com/office/drawing/2014/main" id="{03435337-A6D5-4A26-B01C-1A597CFEFBFE}"/>
                  </a:ext>
                </a:extLst>
              </p:cNvPr>
              <p:cNvSpPr/>
              <p:nvPr/>
            </p:nvSpPr>
            <p:spPr>
              <a:xfrm>
                <a:off x="4217574"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1" name="Freeform: Shape 590">
                <a:extLst>
                  <a:ext uri="{FF2B5EF4-FFF2-40B4-BE49-F238E27FC236}">
                    <a16:creationId xmlns:a16="http://schemas.microsoft.com/office/drawing/2014/main" id="{BED362F8-5310-40EF-9630-4250A62C01D2}"/>
                  </a:ext>
                </a:extLst>
              </p:cNvPr>
              <p:cNvSpPr/>
              <p:nvPr/>
            </p:nvSpPr>
            <p:spPr>
              <a:xfrm>
                <a:off x="4269009" y="3126391"/>
                <a:ext cx="95250" cy="133350"/>
              </a:xfrm>
              <a:custGeom>
                <a:avLst/>
                <a:gdLst>
                  <a:gd name="connsiteX0" fmla="*/ 1885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85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859" y="127730"/>
                    </a:moveTo>
                    <a:lnTo>
                      <a:pt x="7144" y="121444"/>
                    </a:lnTo>
                    <a:cubicBezTo>
                      <a:pt x="8858" y="118110"/>
                      <a:pt x="49720" y="40577"/>
                      <a:pt x="81915" y="7144"/>
                    </a:cubicBezTo>
                    <a:lnTo>
                      <a:pt x="91440" y="16097"/>
                    </a:lnTo>
                    <a:cubicBezTo>
                      <a:pt x="60579" y="48673"/>
                      <a:pt x="19241" y="126968"/>
                      <a:pt x="1885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2" name="Freeform: Shape 591">
                <a:extLst>
                  <a:ext uri="{FF2B5EF4-FFF2-40B4-BE49-F238E27FC236}">
                    <a16:creationId xmlns:a16="http://schemas.microsoft.com/office/drawing/2014/main" id="{A02372F4-AE6F-45EB-B1CD-DC5183AD7554}"/>
                  </a:ext>
                </a:extLst>
              </p:cNvPr>
              <p:cNvSpPr/>
              <p:nvPr/>
            </p:nvSpPr>
            <p:spPr>
              <a:xfrm>
                <a:off x="4329969" y="3126772"/>
                <a:ext cx="95250" cy="133350"/>
              </a:xfrm>
              <a:custGeom>
                <a:avLst/>
                <a:gdLst>
                  <a:gd name="connsiteX0" fmla="*/ 18573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573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573" y="127349"/>
                    </a:moveTo>
                    <a:lnTo>
                      <a:pt x="7144" y="121443"/>
                    </a:lnTo>
                    <a:cubicBezTo>
                      <a:pt x="8858" y="118110"/>
                      <a:pt x="49720" y="40672"/>
                      <a:pt x="81915" y="7144"/>
                    </a:cubicBezTo>
                    <a:lnTo>
                      <a:pt x="91440" y="16097"/>
                    </a:lnTo>
                    <a:cubicBezTo>
                      <a:pt x="60484" y="48292"/>
                      <a:pt x="18955" y="126587"/>
                      <a:pt x="18573"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3" name="Freeform: Shape 592">
                <a:extLst>
                  <a:ext uri="{FF2B5EF4-FFF2-40B4-BE49-F238E27FC236}">
                    <a16:creationId xmlns:a16="http://schemas.microsoft.com/office/drawing/2014/main" id="{EFAACCB9-BB6F-46C3-9CB8-16551329C189}"/>
                  </a:ext>
                </a:extLst>
              </p:cNvPr>
              <p:cNvSpPr/>
              <p:nvPr/>
            </p:nvSpPr>
            <p:spPr>
              <a:xfrm>
                <a:off x="4395216" y="3126772"/>
                <a:ext cx="95250" cy="133350"/>
              </a:xfrm>
              <a:custGeom>
                <a:avLst/>
                <a:gdLst>
                  <a:gd name="connsiteX0" fmla="*/ 18479 w 95250"/>
                  <a:gd name="connsiteY0" fmla="*/ 127349 h 133350"/>
                  <a:gd name="connsiteX1" fmla="*/ 7144 w 95250"/>
                  <a:gd name="connsiteY1" fmla="*/ 121443 h 133350"/>
                  <a:gd name="connsiteX2" fmla="*/ 81915 w 95250"/>
                  <a:gd name="connsiteY2" fmla="*/ 7144 h 133350"/>
                  <a:gd name="connsiteX3" fmla="*/ 91440 w 95250"/>
                  <a:gd name="connsiteY3" fmla="*/ 16097 h 133350"/>
                  <a:gd name="connsiteX4" fmla="*/ 18479 w 95250"/>
                  <a:gd name="connsiteY4" fmla="*/ 12734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349"/>
                    </a:moveTo>
                    <a:lnTo>
                      <a:pt x="7144" y="121443"/>
                    </a:lnTo>
                    <a:cubicBezTo>
                      <a:pt x="8858" y="118110"/>
                      <a:pt x="49720" y="40672"/>
                      <a:pt x="81915" y="7144"/>
                    </a:cubicBezTo>
                    <a:lnTo>
                      <a:pt x="91440" y="16097"/>
                    </a:lnTo>
                    <a:cubicBezTo>
                      <a:pt x="60293" y="48292"/>
                      <a:pt x="18955" y="126587"/>
                      <a:pt x="18479" y="12734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4" name="Freeform: Shape 593">
                <a:extLst>
                  <a:ext uri="{FF2B5EF4-FFF2-40B4-BE49-F238E27FC236}">
                    <a16:creationId xmlns:a16="http://schemas.microsoft.com/office/drawing/2014/main" id="{15AF2CD4-A19B-4F65-80D2-733B58165AF1}"/>
                  </a:ext>
                </a:extLst>
              </p:cNvPr>
              <p:cNvSpPr/>
              <p:nvPr/>
            </p:nvSpPr>
            <p:spPr>
              <a:xfrm>
                <a:off x="4460462" y="3126391"/>
                <a:ext cx="95250" cy="133350"/>
              </a:xfrm>
              <a:custGeom>
                <a:avLst/>
                <a:gdLst>
                  <a:gd name="connsiteX0" fmla="*/ 18479 w 95250"/>
                  <a:gd name="connsiteY0" fmla="*/ 127730 h 133350"/>
                  <a:gd name="connsiteX1" fmla="*/ 7144 w 95250"/>
                  <a:gd name="connsiteY1" fmla="*/ 121444 h 133350"/>
                  <a:gd name="connsiteX2" fmla="*/ 81915 w 95250"/>
                  <a:gd name="connsiteY2" fmla="*/ 7144 h 133350"/>
                  <a:gd name="connsiteX3" fmla="*/ 91440 w 95250"/>
                  <a:gd name="connsiteY3" fmla="*/ 16097 h 133350"/>
                  <a:gd name="connsiteX4" fmla="*/ 18479 w 95250"/>
                  <a:gd name="connsiteY4" fmla="*/ 12773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479" y="127730"/>
                    </a:moveTo>
                    <a:lnTo>
                      <a:pt x="7144" y="121444"/>
                    </a:lnTo>
                    <a:cubicBezTo>
                      <a:pt x="8859" y="118110"/>
                      <a:pt x="49721" y="40577"/>
                      <a:pt x="81915" y="7144"/>
                    </a:cubicBezTo>
                    <a:lnTo>
                      <a:pt x="91440" y="16097"/>
                    </a:lnTo>
                    <a:cubicBezTo>
                      <a:pt x="60198" y="48673"/>
                      <a:pt x="18955" y="126968"/>
                      <a:pt x="18479" y="1277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5" name="Freeform: Shape 594">
                <a:extLst>
                  <a:ext uri="{FF2B5EF4-FFF2-40B4-BE49-F238E27FC236}">
                    <a16:creationId xmlns:a16="http://schemas.microsoft.com/office/drawing/2014/main" id="{4E48AD1D-38D3-468A-B2C7-F1B6C9CA3604}"/>
                  </a:ext>
                </a:extLst>
              </p:cNvPr>
              <p:cNvSpPr/>
              <p:nvPr/>
            </p:nvSpPr>
            <p:spPr>
              <a:xfrm>
                <a:off x="4525517" y="3139059"/>
                <a:ext cx="85725" cy="114300"/>
              </a:xfrm>
              <a:custGeom>
                <a:avLst/>
                <a:gdLst>
                  <a:gd name="connsiteX0" fmla="*/ 18765 w 85725"/>
                  <a:gd name="connsiteY0" fmla="*/ 114872 h 114300"/>
                  <a:gd name="connsiteX1" fmla="*/ 7144 w 85725"/>
                  <a:gd name="connsiteY1" fmla="*/ 109347 h 114300"/>
                  <a:gd name="connsiteX2" fmla="*/ 72200 w 85725"/>
                  <a:gd name="connsiteY2" fmla="*/ 7144 h 114300"/>
                  <a:gd name="connsiteX3" fmla="*/ 81725 w 85725"/>
                  <a:gd name="connsiteY3" fmla="*/ 16097 h 114300"/>
                  <a:gd name="connsiteX4" fmla="*/ 18765 w 85725"/>
                  <a:gd name="connsiteY4" fmla="*/ 114872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765" y="114872"/>
                    </a:moveTo>
                    <a:lnTo>
                      <a:pt x="7144" y="109347"/>
                    </a:lnTo>
                    <a:cubicBezTo>
                      <a:pt x="8477" y="106585"/>
                      <a:pt x="39910" y="40386"/>
                      <a:pt x="72200" y="7144"/>
                    </a:cubicBezTo>
                    <a:lnTo>
                      <a:pt x="81725" y="16097"/>
                    </a:lnTo>
                    <a:cubicBezTo>
                      <a:pt x="50673" y="47816"/>
                      <a:pt x="19145" y="114205"/>
                      <a:pt x="18765" y="11487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6" name="Freeform: Shape 595">
                <a:extLst>
                  <a:ext uri="{FF2B5EF4-FFF2-40B4-BE49-F238E27FC236}">
                    <a16:creationId xmlns:a16="http://schemas.microsoft.com/office/drawing/2014/main" id="{C08FCAD9-8D55-4468-94E0-DBFC61443812}"/>
                  </a:ext>
                </a:extLst>
              </p:cNvPr>
              <p:cNvSpPr/>
              <p:nvPr/>
            </p:nvSpPr>
            <p:spPr>
              <a:xfrm>
                <a:off x="4590859" y="3141345"/>
                <a:ext cx="85725" cy="114300"/>
              </a:xfrm>
              <a:custGeom>
                <a:avLst/>
                <a:gdLst>
                  <a:gd name="connsiteX0" fmla="*/ 18669 w 85725"/>
                  <a:gd name="connsiteY0" fmla="*/ 112681 h 114300"/>
                  <a:gd name="connsiteX1" fmla="*/ 7144 w 85725"/>
                  <a:gd name="connsiteY1" fmla="*/ 106966 h 114300"/>
                  <a:gd name="connsiteX2" fmla="*/ 72676 w 85725"/>
                  <a:gd name="connsiteY2" fmla="*/ 7144 h 114300"/>
                  <a:gd name="connsiteX3" fmla="*/ 82201 w 85725"/>
                  <a:gd name="connsiteY3" fmla="*/ 16097 h 114300"/>
                  <a:gd name="connsiteX4" fmla="*/ 18669 w 8572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18669" y="112681"/>
                    </a:moveTo>
                    <a:lnTo>
                      <a:pt x="7144" y="106966"/>
                    </a:lnTo>
                    <a:cubicBezTo>
                      <a:pt x="8477" y="104299"/>
                      <a:pt x="40386" y="40291"/>
                      <a:pt x="72676" y="7144"/>
                    </a:cubicBezTo>
                    <a:lnTo>
                      <a:pt x="82201" y="16097"/>
                    </a:lnTo>
                    <a:cubicBezTo>
                      <a:pt x="51054" y="47911"/>
                      <a:pt x="18669" y="112014"/>
                      <a:pt x="18669" y="1126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7" name="Freeform: Shape 596">
                <a:extLst>
                  <a:ext uri="{FF2B5EF4-FFF2-40B4-BE49-F238E27FC236}">
                    <a16:creationId xmlns:a16="http://schemas.microsoft.com/office/drawing/2014/main" id="{0EDEBA84-A565-471D-948F-257DB1E48D7C}"/>
                  </a:ext>
                </a:extLst>
              </p:cNvPr>
              <p:cNvSpPr/>
              <p:nvPr/>
            </p:nvSpPr>
            <p:spPr>
              <a:xfrm>
                <a:off x="4656201" y="3125438"/>
                <a:ext cx="95250" cy="133350"/>
              </a:xfrm>
              <a:custGeom>
                <a:avLst/>
                <a:gdLst>
                  <a:gd name="connsiteX0" fmla="*/ 18383 w 95250"/>
                  <a:gd name="connsiteY0" fmla="*/ 128873 h 133350"/>
                  <a:gd name="connsiteX1" fmla="*/ 7144 w 95250"/>
                  <a:gd name="connsiteY1" fmla="*/ 122587 h 133350"/>
                  <a:gd name="connsiteX2" fmla="*/ 85534 w 95250"/>
                  <a:gd name="connsiteY2" fmla="*/ 7144 h 133350"/>
                  <a:gd name="connsiteX3" fmla="*/ 95059 w 95250"/>
                  <a:gd name="connsiteY3" fmla="*/ 16097 h 133350"/>
                  <a:gd name="connsiteX4" fmla="*/ 18383 w 95250"/>
                  <a:gd name="connsiteY4" fmla="*/ 128873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33350">
                    <a:moveTo>
                      <a:pt x="18383" y="128873"/>
                    </a:moveTo>
                    <a:lnTo>
                      <a:pt x="7144" y="122587"/>
                    </a:lnTo>
                    <a:cubicBezTo>
                      <a:pt x="9048" y="119253"/>
                      <a:pt x="53435" y="40291"/>
                      <a:pt x="85534" y="7144"/>
                    </a:cubicBezTo>
                    <a:lnTo>
                      <a:pt x="95059" y="16097"/>
                    </a:lnTo>
                    <a:cubicBezTo>
                      <a:pt x="63817" y="48006"/>
                      <a:pt x="18859" y="128111"/>
                      <a:pt x="18383" y="12887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8" name="Freeform: Shape 597">
                <a:extLst>
                  <a:ext uri="{FF2B5EF4-FFF2-40B4-BE49-F238E27FC236}">
                    <a16:creationId xmlns:a16="http://schemas.microsoft.com/office/drawing/2014/main" id="{557F14D4-145E-4F0F-9369-D584D241FF2C}"/>
                  </a:ext>
                </a:extLst>
              </p:cNvPr>
              <p:cNvSpPr/>
              <p:nvPr/>
            </p:nvSpPr>
            <p:spPr>
              <a:xfrm>
                <a:off x="4721542"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239" y="124492"/>
                      <a:pt x="59531" y="40196"/>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599" name="Freeform: Shape 598">
                <a:extLst>
                  <a:ext uri="{FF2B5EF4-FFF2-40B4-BE49-F238E27FC236}">
                    <a16:creationId xmlns:a16="http://schemas.microsoft.com/office/drawing/2014/main" id="{A8E09871-C7A4-488D-8A74-664068F1E87F}"/>
                  </a:ext>
                </a:extLst>
              </p:cNvPr>
              <p:cNvSpPr/>
              <p:nvPr/>
            </p:nvSpPr>
            <p:spPr>
              <a:xfrm>
                <a:off x="4788408" y="3119818"/>
                <a:ext cx="104775" cy="133350"/>
              </a:xfrm>
              <a:custGeom>
                <a:avLst/>
                <a:gdLst>
                  <a:gd name="connsiteX0" fmla="*/ 18192 w 104775"/>
                  <a:gd name="connsiteY0" fmla="*/ 134588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111"/>
                    </a:lnTo>
                    <a:cubicBezTo>
                      <a:pt x="9334" y="124492"/>
                      <a:pt x="59626" y="40196"/>
                      <a:pt x="91630" y="7144"/>
                    </a:cubicBezTo>
                    <a:lnTo>
                      <a:pt x="101155" y="16097"/>
                    </a:lnTo>
                    <a:cubicBezTo>
                      <a:pt x="69913" y="48006"/>
                      <a:pt x="18764"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0" name="Freeform: Shape 599">
                <a:extLst>
                  <a:ext uri="{FF2B5EF4-FFF2-40B4-BE49-F238E27FC236}">
                    <a16:creationId xmlns:a16="http://schemas.microsoft.com/office/drawing/2014/main" id="{EFA6AC46-8D08-488B-9D51-842A9F0EE035}"/>
                  </a:ext>
                </a:extLst>
              </p:cNvPr>
              <p:cNvSpPr/>
              <p:nvPr/>
            </p:nvSpPr>
            <p:spPr>
              <a:xfrm>
                <a:off x="4855368" y="310505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40" y="124492"/>
                      <a:pt x="59531" y="40196"/>
                      <a:pt x="91535" y="7144"/>
                    </a:cubicBezTo>
                    <a:lnTo>
                      <a:pt x="101060" y="16097"/>
                    </a:lnTo>
                    <a:cubicBezTo>
                      <a:pt x="69818" y="48101"/>
                      <a:pt x="18669"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1" name="Freeform: Shape 600">
                <a:extLst>
                  <a:ext uri="{FF2B5EF4-FFF2-40B4-BE49-F238E27FC236}">
                    <a16:creationId xmlns:a16="http://schemas.microsoft.com/office/drawing/2014/main" id="{608581B9-F6B5-4DAE-8695-23AE93AE9CE8}"/>
                  </a:ext>
                </a:extLst>
              </p:cNvPr>
              <p:cNvSpPr/>
              <p:nvPr/>
            </p:nvSpPr>
            <p:spPr>
              <a:xfrm>
                <a:off x="4917662" y="3099435"/>
                <a:ext cx="104775" cy="133350"/>
              </a:xfrm>
              <a:custGeom>
                <a:avLst/>
                <a:gdLst>
                  <a:gd name="connsiteX0" fmla="*/ 18193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3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3" y="134588"/>
                    </a:moveTo>
                    <a:lnTo>
                      <a:pt x="7144" y="128016"/>
                    </a:lnTo>
                    <a:cubicBezTo>
                      <a:pt x="9335" y="124492"/>
                      <a:pt x="59627" y="40196"/>
                      <a:pt x="91630" y="7144"/>
                    </a:cubicBezTo>
                    <a:lnTo>
                      <a:pt x="101155" y="16097"/>
                    </a:lnTo>
                    <a:cubicBezTo>
                      <a:pt x="69914" y="48006"/>
                      <a:pt x="18765" y="133731"/>
                      <a:pt x="18193"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2" name="Freeform: Shape 601">
                <a:extLst>
                  <a:ext uri="{FF2B5EF4-FFF2-40B4-BE49-F238E27FC236}">
                    <a16:creationId xmlns:a16="http://schemas.microsoft.com/office/drawing/2014/main" id="{5D620B3C-7462-4AFB-8A48-36D64F058F71}"/>
                  </a:ext>
                </a:extLst>
              </p:cNvPr>
              <p:cNvSpPr/>
              <p:nvPr/>
            </p:nvSpPr>
            <p:spPr>
              <a:xfrm>
                <a:off x="4980051" y="3094101"/>
                <a:ext cx="104775" cy="133350"/>
              </a:xfrm>
              <a:custGeom>
                <a:avLst/>
                <a:gdLst>
                  <a:gd name="connsiteX0" fmla="*/ 18192 w 104775"/>
                  <a:gd name="connsiteY0" fmla="*/ 134684 h 133350"/>
                  <a:gd name="connsiteX1" fmla="*/ 7144 w 104775"/>
                  <a:gd name="connsiteY1" fmla="*/ 128111 h 133350"/>
                  <a:gd name="connsiteX2" fmla="*/ 91630 w 104775"/>
                  <a:gd name="connsiteY2" fmla="*/ 7144 h 133350"/>
                  <a:gd name="connsiteX3" fmla="*/ 101155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334" y="124492"/>
                      <a:pt x="59626" y="40196"/>
                      <a:pt x="91630" y="7144"/>
                    </a:cubicBezTo>
                    <a:lnTo>
                      <a:pt x="101155" y="16097"/>
                    </a:lnTo>
                    <a:cubicBezTo>
                      <a:pt x="69913" y="47720"/>
                      <a:pt x="18764" y="133445"/>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3" name="Freeform: Shape 602">
                <a:extLst>
                  <a:ext uri="{FF2B5EF4-FFF2-40B4-BE49-F238E27FC236}">
                    <a16:creationId xmlns:a16="http://schemas.microsoft.com/office/drawing/2014/main" id="{EC090C86-BA3A-47E2-9AE5-B4FA98C894AD}"/>
                  </a:ext>
                </a:extLst>
              </p:cNvPr>
              <p:cNvSpPr/>
              <p:nvPr/>
            </p:nvSpPr>
            <p:spPr>
              <a:xfrm>
                <a:off x="5042439" y="3088100"/>
                <a:ext cx="104775" cy="133350"/>
              </a:xfrm>
              <a:custGeom>
                <a:avLst/>
                <a:gdLst>
                  <a:gd name="connsiteX0" fmla="*/ 18192 w 104775"/>
                  <a:gd name="connsiteY0" fmla="*/ 134588 h 133350"/>
                  <a:gd name="connsiteX1" fmla="*/ 7144 w 104775"/>
                  <a:gd name="connsiteY1" fmla="*/ 128016 h 133350"/>
                  <a:gd name="connsiteX2" fmla="*/ 91630 w 104775"/>
                  <a:gd name="connsiteY2" fmla="*/ 7144 h 133350"/>
                  <a:gd name="connsiteX3" fmla="*/ 101155 w 104775"/>
                  <a:gd name="connsiteY3" fmla="*/ 16097 h 133350"/>
                  <a:gd name="connsiteX4" fmla="*/ 18192 w 104775"/>
                  <a:gd name="connsiteY4" fmla="*/ 134588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588"/>
                    </a:moveTo>
                    <a:lnTo>
                      <a:pt x="7144" y="128016"/>
                    </a:lnTo>
                    <a:cubicBezTo>
                      <a:pt x="9239" y="124492"/>
                      <a:pt x="59531" y="40100"/>
                      <a:pt x="91630" y="7144"/>
                    </a:cubicBezTo>
                    <a:lnTo>
                      <a:pt x="101155" y="16097"/>
                    </a:lnTo>
                    <a:cubicBezTo>
                      <a:pt x="69818" y="48006"/>
                      <a:pt x="18669" y="133731"/>
                      <a:pt x="18192" y="134588"/>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4" name="Freeform: Shape 603">
                <a:extLst>
                  <a:ext uri="{FF2B5EF4-FFF2-40B4-BE49-F238E27FC236}">
                    <a16:creationId xmlns:a16="http://schemas.microsoft.com/office/drawing/2014/main" id="{AC505C9E-DAB7-4BAB-8070-17ADB414EDB9}"/>
                  </a:ext>
                </a:extLst>
              </p:cNvPr>
              <p:cNvSpPr/>
              <p:nvPr/>
            </p:nvSpPr>
            <p:spPr>
              <a:xfrm>
                <a:off x="5104828" y="3082385"/>
                <a:ext cx="104775" cy="133350"/>
              </a:xfrm>
              <a:custGeom>
                <a:avLst/>
                <a:gdLst>
                  <a:gd name="connsiteX0" fmla="*/ 18192 w 104775"/>
                  <a:gd name="connsiteY0" fmla="*/ 134684 h 133350"/>
                  <a:gd name="connsiteX1" fmla="*/ 7144 w 104775"/>
                  <a:gd name="connsiteY1" fmla="*/ 128111 h 133350"/>
                  <a:gd name="connsiteX2" fmla="*/ 91535 w 104775"/>
                  <a:gd name="connsiteY2" fmla="*/ 7144 h 133350"/>
                  <a:gd name="connsiteX3" fmla="*/ 101060 w 104775"/>
                  <a:gd name="connsiteY3" fmla="*/ 16097 h 133350"/>
                  <a:gd name="connsiteX4" fmla="*/ 18192 w 104775"/>
                  <a:gd name="connsiteY4" fmla="*/ 13468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3350">
                    <a:moveTo>
                      <a:pt x="18192" y="134684"/>
                    </a:moveTo>
                    <a:lnTo>
                      <a:pt x="7144" y="128111"/>
                    </a:lnTo>
                    <a:cubicBezTo>
                      <a:pt x="9239" y="124492"/>
                      <a:pt x="59531" y="40196"/>
                      <a:pt x="91535" y="7144"/>
                    </a:cubicBezTo>
                    <a:lnTo>
                      <a:pt x="101060" y="16097"/>
                    </a:lnTo>
                    <a:cubicBezTo>
                      <a:pt x="69818" y="48101"/>
                      <a:pt x="19050" y="133826"/>
                      <a:pt x="18192" y="13468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5" name="Freeform: Shape 604">
                <a:extLst>
                  <a:ext uri="{FF2B5EF4-FFF2-40B4-BE49-F238E27FC236}">
                    <a16:creationId xmlns:a16="http://schemas.microsoft.com/office/drawing/2014/main" id="{04782C93-0CBD-47FE-B5D1-FD8B3797ABC9}"/>
                  </a:ext>
                </a:extLst>
              </p:cNvPr>
              <p:cNvSpPr/>
              <p:nvPr/>
            </p:nvSpPr>
            <p:spPr>
              <a:xfrm>
                <a:off x="5255228" y="3071241"/>
                <a:ext cx="76200" cy="95250"/>
              </a:xfrm>
              <a:custGeom>
                <a:avLst/>
                <a:gdLst>
                  <a:gd name="connsiteX0" fmla="*/ 18193 w 76200"/>
                  <a:gd name="connsiteY0" fmla="*/ 90869 h 95250"/>
                  <a:gd name="connsiteX1" fmla="*/ 7144 w 76200"/>
                  <a:gd name="connsiteY1" fmla="*/ 84296 h 95250"/>
                  <a:gd name="connsiteX2" fmla="*/ 65913 w 76200"/>
                  <a:gd name="connsiteY2" fmla="*/ 7144 h 95250"/>
                  <a:gd name="connsiteX3" fmla="*/ 75438 w 76200"/>
                  <a:gd name="connsiteY3" fmla="*/ 16097 h 95250"/>
                  <a:gd name="connsiteX4" fmla="*/ 18193 w 76200"/>
                  <a:gd name="connsiteY4" fmla="*/ 9086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18193" y="90869"/>
                    </a:moveTo>
                    <a:lnTo>
                      <a:pt x="7144" y="84296"/>
                    </a:lnTo>
                    <a:cubicBezTo>
                      <a:pt x="24167" y="56721"/>
                      <a:pt x="43850" y="30880"/>
                      <a:pt x="65913" y="7144"/>
                    </a:cubicBezTo>
                    <a:lnTo>
                      <a:pt x="75438" y="16097"/>
                    </a:lnTo>
                    <a:cubicBezTo>
                      <a:pt x="53991" y="39118"/>
                      <a:pt x="34821" y="64158"/>
                      <a:pt x="18193" y="9086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6" name="Freeform: Shape 605">
                <a:extLst>
                  <a:ext uri="{FF2B5EF4-FFF2-40B4-BE49-F238E27FC236}">
                    <a16:creationId xmlns:a16="http://schemas.microsoft.com/office/drawing/2014/main" id="{F3BB8491-1D57-4D00-86C8-D1698C4A2A76}"/>
                  </a:ext>
                </a:extLst>
              </p:cNvPr>
              <p:cNvSpPr/>
              <p:nvPr/>
            </p:nvSpPr>
            <p:spPr>
              <a:xfrm>
                <a:off x="3882199" y="3169158"/>
                <a:ext cx="1304925" cy="47625"/>
              </a:xfrm>
              <a:custGeom>
                <a:avLst/>
                <a:gdLst>
                  <a:gd name="connsiteX0" fmla="*/ 38100 w 1304925"/>
                  <a:gd name="connsiteY0" fmla="*/ 49054 h 47625"/>
                  <a:gd name="connsiteX1" fmla="*/ 7144 w 1304925"/>
                  <a:gd name="connsiteY1" fmla="*/ 49054 h 47625"/>
                  <a:gd name="connsiteX2" fmla="*/ 7620 w 1304925"/>
                  <a:gd name="connsiteY2" fmla="*/ 36195 h 47625"/>
                  <a:gd name="connsiteX3" fmla="*/ 984599 w 1304925"/>
                  <a:gd name="connsiteY3" fmla="*/ 15145 h 47625"/>
                  <a:gd name="connsiteX4" fmla="*/ 1304544 w 1304925"/>
                  <a:gd name="connsiteY4" fmla="*/ 7144 h 47625"/>
                  <a:gd name="connsiteX5" fmla="*/ 1304544 w 1304925"/>
                  <a:gd name="connsiteY5" fmla="*/ 20003 h 47625"/>
                  <a:gd name="connsiteX6" fmla="*/ 984980 w 1304925"/>
                  <a:gd name="connsiteY6" fmla="*/ 28004 h 47625"/>
                  <a:gd name="connsiteX7" fmla="*/ 38100 w 1304925"/>
                  <a:gd name="connsiteY7" fmla="*/ 490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47625">
                    <a:moveTo>
                      <a:pt x="38100" y="49054"/>
                    </a:moveTo>
                    <a:cubicBezTo>
                      <a:pt x="24098" y="49054"/>
                      <a:pt x="13525" y="49054"/>
                      <a:pt x="7144" y="49054"/>
                    </a:cubicBezTo>
                    <a:lnTo>
                      <a:pt x="7620" y="36195"/>
                    </a:lnTo>
                    <a:cubicBezTo>
                      <a:pt x="77343" y="39243"/>
                      <a:pt x="623316" y="24670"/>
                      <a:pt x="984599" y="15145"/>
                    </a:cubicBezTo>
                    <a:cubicBezTo>
                      <a:pt x="1159097" y="10478"/>
                      <a:pt x="1285113" y="7144"/>
                      <a:pt x="1304544" y="7144"/>
                    </a:cubicBezTo>
                    <a:lnTo>
                      <a:pt x="1304544" y="20003"/>
                    </a:lnTo>
                    <a:cubicBezTo>
                      <a:pt x="1285494" y="20003"/>
                      <a:pt x="1152811" y="23527"/>
                      <a:pt x="984980" y="28004"/>
                    </a:cubicBezTo>
                    <a:cubicBezTo>
                      <a:pt x="656844" y="36290"/>
                      <a:pt x="176403" y="49054"/>
                      <a:pt x="38100" y="49054"/>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7" name="Freeform: Shape 606">
                <a:extLst>
                  <a:ext uri="{FF2B5EF4-FFF2-40B4-BE49-F238E27FC236}">
                    <a16:creationId xmlns:a16="http://schemas.microsoft.com/office/drawing/2014/main" id="{515EB1F9-03A8-4C76-83B4-0395B8BFC01F}"/>
                  </a:ext>
                </a:extLst>
              </p:cNvPr>
              <p:cNvSpPr/>
              <p:nvPr/>
            </p:nvSpPr>
            <p:spPr>
              <a:xfrm>
                <a:off x="5137308" y="2691860"/>
                <a:ext cx="352425" cy="542925"/>
              </a:xfrm>
              <a:custGeom>
                <a:avLst/>
                <a:gdLst>
                  <a:gd name="connsiteX0" fmla="*/ 22860 w 352425"/>
                  <a:gd name="connsiteY0" fmla="*/ 536924 h 542925"/>
                  <a:gd name="connsiteX1" fmla="*/ 36957 w 352425"/>
                  <a:gd name="connsiteY1" fmla="*/ 513112 h 542925"/>
                  <a:gd name="connsiteX2" fmla="*/ 121444 w 352425"/>
                  <a:gd name="connsiteY2" fmla="*/ 392144 h 542925"/>
                  <a:gd name="connsiteX3" fmla="*/ 130969 w 352425"/>
                  <a:gd name="connsiteY3" fmla="*/ 401098 h 542925"/>
                  <a:gd name="connsiteX4" fmla="*/ 64294 w 352425"/>
                  <a:gd name="connsiteY4" fmla="*/ 493871 h 542925"/>
                  <a:gd name="connsiteX5" fmla="*/ 340519 w 352425"/>
                  <a:gd name="connsiteY5" fmla="*/ 285655 h 542925"/>
                  <a:gd name="connsiteX6" fmla="*/ 7144 w 352425"/>
                  <a:gd name="connsiteY6" fmla="*/ 19526 h 542925"/>
                  <a:gd name="connsiteX7" fmla="*/ 10859 w 352425"/>
                  <a:gd name="connsiteY7" fmla="*/ 7144 h 542925"/>
                  <a:gd name="connsiteX8" fmla="*/ 353759 w 352425"/>
                  <a:gd name="connsiteY8" fmla="*/ 281940 h 542925"/>
                  <a:gd name="connsiteX9" fmla="*/ 210884 w 352425"/>
                  <a:gd name="connsiteY9" fmla="*/ 404146 h 542925"/>
                  <a:gd name="connsiteX10" fmla="*/ 46197 w 352425"/>
                  <a:gd name="connsiteY10" fmla="*/ 52177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542925">
                    <a:moveTo>
                      <a:pt x="22860" y="536924"/>
                    </a:moveTo>
                    <a:lnTo>
                      <a:pt x="36957" y="513112"/>
                    </a:lnTo>
                    <a:cubicBezTo>
                      <a:pt x="39148" y="509588"/>
                      <a:pt x="89440" y="425196"/>
                      <a:pt x="121444" y="392144"/>
                    </a:cubicBezTo>
                    <a:lnTo>
                      <a:pt x="130969" y="401098"/>
                    </a:lnTo>
                    <a:cubicBezTo>
                      <a:pt x="106270" y="430167"/>
                      <a:pt x="83972" y="461193"/>
                      <a:pt x="64294" y="493871"/>
                    </a:cubicBezTo>
                    <a:cubicBezTo>
                      <a:pt x="136113" y="443579"/>
                      <a:pt x="320897" y="309848"/>
                      <a:pt x="340519" y="285655"/>
                    </a:cubicBezTo>
                    <a:cubicBezTo>
                      <a:pt x="315563" y="258794"/>
                      <a:pt x="61436" y="35909"/>
                      <a:pt x="7144" y="19526"/>
                    </a:cubicBezTo>
                    <a:lnTo>
                      <a:pt x="10859" y="7144"/>
                    </a:lnTo>
                    <a:cubicBezTo>
                      <a:pt x="70485" y="25051"/>
                      <a:pt x="347282" y="268319"/>
                      <a:pt x="353759" y="281940"/>
                    </a:cubicBezTo>
                    <a:cubicBezTo>
                      <a:pt x="357093" y="288607"/>
                      <a:pt x="359950" y="294418"/>
                      <a:pt x="210884" y="404146"/>
                    </a:cubicBezTo>
                    <a:cubicBezTo>
                      <a:pt x="134684" y="460153"/>
                      <a:pt x="58484" y="514064"/>
                      <a:pt x="46197" y="52177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8" name="Freeform: Shape 607">
                <a:extLst>
                  <a:ext uri="{FF2B5EF4-FFF2-40B4-BE49-F238E27FC236}">
                    <a16:creationId xmlns:a16="http://schemas.microsoft.com/office/drawing/2014/main" id="{E015433F-14D1-469D-B77E-9CB51048AC9A}"/>
                  </a:ext>
                </a:extLst>
              </p:cNvPr>
              <p:cNvSpPr/>
              <p:nvPr/>
            </p:nvSpPr>
            <p:spPr>
              <a:xfrm>
                <a:off x="3813238" y="3188866"/>
                <a:ext cx="1371600" cy="57150"/>
              </a:xfrm>
              <a:custGeom>
                <a:avLst/>
                <a:gdLst>
                  <a:gd name="connsiteX0" fmla="*/ 8001 w 1371600"/>
                  <a:gd name="connsiteY0" fmla="*/ 56682 h 57150"/>
                  <a:gd name="connsiteX1" fmla="*/ 7144 w 1371600"/>
                  <a:gd name="connsiteY1" fmla="*/ 43919 h 57150"/>
                  <a:gd name="connsiteX2" fmla="*/ 1368361 w 1371600"/>
                  <a:gd name="connsiteY2" fmla="*/ 13058 h 57150"/>
                  <a:gd name="connsiteX3" fmla="*/ 1364742 w 1371600"/>
                  <a:gd name="connsiteY3" fmla="*/ 25345 h 57150"/>
                  <a:gd name="connsiteX4" fmla="*/ 8001 w 1371600"/>
                  <a:gd name="connsiteY4" fmla="*/ 5668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57150">
                    <a:moveTo>
                      <a:pt x="8001" y="56682"/>
                    </a:moveTo>
                    <a:lnTo>
                      <a:pt x="7144" y="43919"/>
                    </a:lnTo>
                    <a:cubicBezTo>
                      <a:pt x="67056" y="39918"/>
                      <a:pt x="1291781" y="-9612"/>
                      <a:pt x="1368361" y="13058"/>
                    </a:cubicBezTo>
                    <a:lnTo>
                      <a:pt x="1364742" y="25345"/>
                    </a:lnTo>
                    <a:cubicBezTo>
                      <a:pt x="1291590" y="3818"/>
                      <a:pt x="68580" y="52682"/>
                      <a:pt x="8001" y="5668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09" name="Freeform: Shape 608">
                <a:extLst>
                  <a:ext uri="{FF2B5EF4-FFF2-40B4-BE49-F238E27FC236}">
                    <a16:creationId xmlns:a16="http://schemas.microsoft.com/office/drawing/2014/main" id="{E32E1BF8-CE3E-40CB-A159-CA9A47AF9BA7}"/>
                  </a:ext>
                </a:extLst>
              </p:cNvPr>
              <p:cNvSpPr/>
              <p:nvPr/>
            </p:nvSpPr>
            <p:spPr>
              <a:xfrm>
                <a:off x="3630834" y="2630710"/>
                <a:ext cx="914400" cy="57150"/>
              </a:xfrm>
              <a:custGeom>
                <a:avLst/>
                <a:gdLst>
                  <a:gd name="connsiteX0" fmla="*/ 16669 w 914400"/>
                  <a:gd name="connsiteY0" fmla="*/ 55150 h 57150"/>
                  <a:gd name="connsiteX1" fmla="*/ 7144 w 914400"/>
                  <a:gd name="connsiteY1" fmla="*/ 55150 h 57150"/>
                  <a:gd name="connsiteX2" fmla="*/ 7811 w 914400"/>
                  <a:gd name="connsiteY2" fmla="*/ 40862 h 57150"/>
                  <a:gd name="connsiteX3" fmla="*/ 910209 w 914400"/>
                  <a:gd name="connsiteY3" fmla="*/ 7144 h 57150"/>
                  <a:gd name="connsiteX4" fmla="*/ 911161 w 914400"/>
                  <a:gd name="connsiteY4" fmla="*/ 21336 h 57150"/>
                  <a:gd name="connsiteX5" fmla="*/ 16669 w 914400"/>
                  <a:gd name="connsiteY5" fmla="*/ 55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57150">
                    <a:moveTo>
                      <a:pt x="16669" y="55150"/>
                    </a:moveTo>
                    <a:lnTo>
                      <a:pt x="7144" y="55150"/>
                    </a:lnTo>
                    <a:lnTo>
                      <a:pt x="7811" y="40862"/>
                    </a:lnTo>
                    <a:cubicBezTo>
                      <a:pt x="60293" y="43148"/>
                      <a:pt x="798386" y="14573"/>
                      <a:pt x="910209" y="7144"/>
                    </a:cubicBezTo>
                    <a:lnTo>
                      <a:pt x="911161" y="21336"/>
                    </a:lnTo>
                    <a:cubicBezTo>
                      <a:pt x="803148" y="28861"/>
                      <a:pt x="117824" y="55150"/>
                      <a:pt x="16669" y="5515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0" name="Freeform: Shape 609">
                <a:extLst>
                  <a:ext uri="{FF2B5EF4-FFF2-40B4-BE49-F238E27FC236}">
                    <a16:creationId xmlns:a16="http://schemas.microsoft.com/office/drawing/2014/main" id="{3A78DAE1-BE4A-45B4-9963-DB80839BE3C1}"/>
                  </a:ext>
                </a:extLst>
              </p:cNvPr>
              <p:cNvSpPr/>
              <p:nvPr/>
            </p:nvSpPr>
            <p:spPr>
              <a:xfrm>
                <a:off x="3839432" y="3143345"/>
                <a:ext cx="57150" cy="66675"/>
              </a:xfrm>
              <a:custGeom>
                <a:avLst/>
                <a:gdLst>
                  <a:gd name="connsiteX0" fmla="*/ 17621 w 57150"/>
                  <a:gd name="connsiteY0" fmla="*/ 66389 h 66675"/>
                  <a:gd name="connsiteX1" fmla="*/ 7144 w 57150"/>
                  <a:gd name="connsiteY1" fmla="*/ 58769 h 66675"/>
                  <a:gd name="connsiteX2" fmla="*/ 39529 w 57150"/>
                  <a:gd name="connsiteY2" fmla="*/ 7144 h 66675"/>
                  <a:gd name="connsiteX3" fmla="*/ 51530 w 57150"/>
                  <a:gd name="connsiteY3" fmla="*/ 12002 h 66675"/>
                  <a:gd name="connsiteX4" fmla="*/ 17621 w 57150"/>
                  <a:gd name="connsiteY4" fmla="*/ 66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7621" y="66389"/>
                    </a:moveTo>
                    <a:lnTo>
                      <a:pt x="7144" y="58769"/>
                    </a:lnTo>
                    <a:cubicBezTo>
                      <a:pt x="19734" y="42754"/>
                      <a:pt x="30589" y="25449"/>
                      <a:pt x="39529" y="7144"/>
                    </a:cubicBezTo>
                    <a:lnTo>
                      <a:pt x="51530" y="12002"/>
                    </a:lnTo>
                    <a:cubicBezTo>
                      <a:pt x="42153" y="31263"/>
                      <a:pt x="30788" y="49491"/>
                      <a:pt x="17621" y="66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1" name="Freeform: Shape 610">
                <a:extLst>
                  <a:ext uri="{FF2B5EF4-FFF2-40B4-BE49-F238E27FC236}">
                    <a16:creationId xmlns:a16="http://schemas.microsoft.com/office/drawing/2014/main" id="{DB6287C9-CCA4-4D1A-9B93-BC3B418E02F8}"/>
                  </a:ext>
                </a:extLst>
              </p:cNvPr>
              <p:cNvSpPr/>
              <p:nvPr/>
            </p:nvSpPr>
            <p:spPr>
              <a:xfrm>
                <a:off x="4353305" y="1558861"/>
                <a:ext cx="171450" cy="123825"/>
              </a:xfrm>
              <a:custGeom>
                <a:avLst/>
                <a:gdLst>
                  <a:gd name="connsiteX0" fmla="*/ 19908 w 171450"/>
                  <a:gd name="connsiteY0" fmla="*/ 122492 h 123825"/>
                  <a:gd name="connsiteX1" fmla="*/ 7144 w 171450"/>
                  <a:gd name="connsiteY1" fmla="*/ 121063 h 123825"/>
                  <a:gd name="connsiteX2" fmla="*/ 10859 w 171450"/>
                  <a:gd name="connsiteY2" fmla="*/ 82963 h 123825"/>
                  <a:gd name="connsiteX3" fmla="*/ 18098 w 171450"/>
                  <a:gd name="connsiteY3" fmla="*/ 20669 h 123825"/>
                  <a:gd name="connsiteX4" fmla="*/ 130112 w 171450"/>
                  <a:gd name="connsiteY4" fmla="*/ 7906 h 123825"/>
                  <a:gd name="connsiteX5" fmla="*/ 164021 w 171450"/>
                  <a:gd name="connsiteY5" fmla="*/ 7144 h 123825"/>
                  <a:gd name="connsiteX6" fmla="*/ 164783 w 171450"/>
                  <a:gd name="connsiteY6" fmla="*/ 20003 h 123825"/>
                  <a:gd name="connsiteX7" fmla="*/ 130303 w 171450"/>
                  <a:gd name="connsiteY7" fmla="*/ 20764 h 123825"/>
                  <a:gd name="connsiteX8" fmla="*/ 29909 w 171450"/>
                  <a:gd name="connsiteY8" fmla="*/ 26384 h 123825"/>
                  <a:gd name="connsiteX9" fmla="*/ 23622 w 171450"/>
                  <a:gd name="connsiteY9" fmla="*/ 84201 h 123825"/>
                  <a:gd name="connsiteX10" fmla="*/ 19908 w 171450"/>
                  <a:gd name="connsiteY10" fmla="*/ 12249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23825">
                    <a:moveTo>
                      <a:pt x="19908" y="122492"/>
                    </a:moveTo>
                    <a:lnTo>
                      <a:pt x="7144" y="121063"/>
                    </a:lnTo>
                    <a:cubicBezTo>
                      <a:pt x="8192" y="111538"/>
                      <a:pt x="9525" y="97727"/>
                      <a:pt x="10859" y="82963"/>
                    </a:cubicBezTo>
                    <a:cubicBezTo>
                      <a:pt x="12080" y="62077"/>
                      <a:pt x="14497" y="41279"/>
                      <a:pt x="18098" y="20669"/>
                    </a:cubicBezTo>
                    <a:cubicBezTo>
                      <a:pt x="20955" y="12097"/>
                      <a:pt x="36005" y="9335"/>
                      <a:pt x="130112" y="7906"/>
                    </a:cubicBezTo>
                    <a:cubicBezTo>
                      <a:pt x="144780" y="7906"/>
                      <a:pt x="157449" y="7906"/>
                      <a:pt x="164021" y="7144"/>
                    </a:cubicBezTo>
                    <a:lnTo>
                      <a:pt x="164783" y="20003"/>
                    </a:lnTo>
                    <a:cubicBezTo>
                      <a:pt x="157925" y="20003"/>
                      <a:pt x="145066" y="20574"/>
                      <a:pt x="130303" y="20764"/>
                    </a:cubicBezTo>
                    <a:cubicBezTo>
                      <a:pt x="101061" y="21241"/>
                      <a:pt x="41339" y="22098"/>
                      <a:pt x="29909" y="26384"/>
                    </a:cubicBezTo>
                    <a:cubicBezTo>
                      <a:pt x="28099" y="34766"/>
                      <a:pt x="25528" y="63055"/>
                      <a:pt x="23622" y="84201"/>
                    </a:cubicBezTo>
                    <a:cubicBezTo>
                      <a:pt x="22289" y="98965"/>
                      <a:pt x="21050" y="113252"/>
                      <a:pt x="19908" y="122492"/>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2" name="Freeform: Shape 611">
                <a:extLst>
                  <a:ext uri="{FF2B5EF4-FFF2-40B4-BE49-F238E27FC236}">
                    <a16:creationId xmlns:a16="http://schemas.microsoft.com/office/drawing/2014/main" id="{72378CAE-1AC6-429A-AAFD-4B2717434E69}"/>
                  </a:ext>
                </a:extLst>
              </p:cNvPr>
              <p:cNvSpPr/>
              <p:nvPr/>
            </p:nvSpPr>
            <p:spPr>
              <a:xfrm>
                <a:off x="4344162" y="2178939"/>
                <a:ext cx="28575" cy="76200"/>
              </a:xfrm>
              <a:custGeom>
                <a:avLst/>
                <a:gdLst>
                  <a:gd name="connsiteX0" fmla="*/ 19907 w 28575"/>
                  <a:gd name="connsiteY0" fmla="*/ 76581 h 76200"/>
                  <a:gd name="connsiteX1" fmla="*/ 7144 w 28575"/>
                  <a:gd name="connsiteY1" fmla="*/ 76105 h 76200"/>
                  <a:gd name="connsiteX2" fmla="*/ 11716 w 28575"/>
                  <a:gd name="connsiteY2" fmla="*/ 7144 h 76200"/>
                  <a:gd name="connsiteX3" fmla="*/ 24479 w 28575"/>
                  <a:gd name="connsiteY3" fmla="*/ 8382 h 76200"/>
                  <a:gd name="connsiteX4" fmla="*/ 19907 w 28575"/>
                  <a:gd name="connsiteY4" fmla="*/ 765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76200">
                    <a:moveTo>
                      <a:pt x="19907" y="76581"/>
                    </a:moveTo>
                    <a:lnTo>
                      <a:pt x="7144" y="76105"/>
                    </a:lnTo>
                    <a:cubicBezTo>
                      <a:pt x="7144" y="76105"/>
                      <a:pt x="8667" y="37433"/>
                      <a:pt x="11716" y="7144"/>
                    </a:cubicBezTo>
                    <a:lnTo>
                      <a:pt x="24479" y="8382"/>
                    </a:lnTo>
                    <a:cubicBezTo>
                      <a:pt x="21527" y="38386"/>
                      <a:pt x="20002" y="76200"/>
                      <a:pt x="19907" y="7658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3" name="Freeform: Shape 612">
                <a:extLst>
                  <a:ext uri="{FF2B5EF4-FFF2-40B4-BE49-F238E27FC236}">
                    <a16:creationId xmlns:a16="http://schemas.microsoft.com/office/drawing/2014/main" id="{91292DF5-E3BF-4905-9D08-3F024175A165}"/>
                  </a:ext>
                </a:extLst>
              </p:cNvPr>
              <p:cNvSpPr/>
              <p:nvPr/>
            </p:nvSpPr>
            <p:spPr>
              <a:xfrm>
                <a:off x="4354227" y="2177356"/>
                <a:ext cx="28575" cy="76200"/>
              </a:xfrm>
              <a:custGeom>
                <a:avLst/>
                <a:gdLst>
                  <a:gd name="connsiteX0" fmla="*/ 7462 w 28575"/>
                  <a:gd name="connsiteY0" fmla="*/ 74543 h 76200"/>
                  <a:gd name="connsiteX1" fmla="*/ 10520 w 28575"/>
                  <a:gd name="connsiteY1" fmla="*/ 7462 h 76200"/>
                  <a:gd name="connsiteX2" fmla="*/ 23365 w 28575"/>
                  <a:gd name="connsiteY2" fmla="*/ 8047 h 76200"/>
                  <a:gd name="connsiteX3" fmla="*/ 20307 w 28575"/>
                  <a:gd name="connsiteY3" fmla="*/ 75129 h 76200"/>
                </a:gdLst>
                <a:ahLst/>
                <a:cxnLst>
                  <a:cxn ang="0">
                    <a:pos x="connsiteX0" y="connsiteY0"/>
                  </a:cxn>
                  <a:cxn ang="0">
                    <a:pos x="connsiteX1" y="connsiteY1"/>
                  </a:cxn>
                  <a:cxn ang="0">
                    <a:pos x="connsiteX2" y="connsiteY2"/>
                  </a:cxn>
                  <a:cxn ang="0">
                    <a:pos x="connsiteX3" y="connsiteY3"/>
                  </a:cxn>
                </a:cxnLst>
                <a:rect l="l" t="t" r="r" b="b"/>
                <a:pathLst>
                  <a:path w="28575" h="76200">
                    <a:moveTo>
                      <a:pt x="7462" y="74543"/>
                    </a:moveTo>
                    <a:lnTo>
                      <a:pt x="10520" y="7462"/>
                    </a:lnTo>
                    <a:lnTo>
                      <a:pt x="23365" y="8047"/>
                    </a:lnTo>
                    <a:lnTo>
                      <a:pt x="20307" y="75129"/>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4" name="Freeform: Shape 613">
                <a:extLst>
                  <a:ext uri="{FF2B5EF4-FFF2-40B4-BE49-F238E27FC236}">
                    <a16:creationId xmlns:a16="http://schemas.microsoft.com/office/drawing/2014/main" id="{DF54F5FD-8CE9-4D73-B177-102D2B1F75D0}"/>
                  </a:ext>
                </a:extLst>
              </p:cNvPr>
              <p:cNvSpPr/>
              <p:nvPr/>
            </p:nvSpPr>
            <p:spPr>
              <a:xfrm>
                <a:off x="4527044" y="2178020"/>
                <a:ext cx="28575" cy="95250"/>
              </a:xfrm>
              <a:custGeom>
                <a:avLst/>
                <a:gdLst>
                  <a:gd name="connsiteX0" fmla="*/ 7277 w 28575"/>
                  <a:gd name="connsiteY0" fmla="*/ 89558 h 95250"/>
                  <a:gd name="connsiteX1" fmla="*/ 8828 w 28575"/>
                  <a:gd name="connsiteY1" fmla="*/ 7277 h 95250"/>
                  <a:gd name="connsiteX2" fmla="*/ 21685 w 28575"/>
                  <a:gd name="connsiteY2" fmla="*/ 7519 h 95250"/>
                  <a:gd name="connsiteX3" fmla="*/ 20134 w 28575"/>
                  <a:gd name="connsiteY3" fmla="*/ 89801 h 95250"/>
                </a:gdLst>
                <a:ahLst/>
                <a:cxnLst>
                  <a:cxn ang="0">
                    <a:pos x="connsiteX0" y="connsiteY0"/>
                  </a:cxn>
                  <a:cxn ang="0">
                    <a:pos x="connsiteX1" y="connsiteY1"/>
                  </a:cxn>
                  <a:cxn ang="0">
                    <a:pos x="connsiteX2" y="connsiteY2"/>
                  </a:cxn>
                  <a:cxn ang="0">
                    <a:pos x="connsiteX3" y="connsiteY3"/>
                  </a:cxn>
                </a:cxnLst>
                <a:rect l="l" t="t" r="r" b="b"/>
                <a:pathLst>
                  <a:path w="28575" h="95250">
                    <a:moveTo>
                      <a:pt x="7277" y="89558"/>
                    </a:moveTo>
                    <a:lnTo>
                      <a:pt x="8828" y="7277"/>
                    </a:lnTo>
                    <a:lnTo>
                      <a:pt x="21685" y="7519"/>
                    </a:lnTo>
                    <a:lnTo>
                      <a:pt x="20134" y="89801"/>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5" name="Freeform: Shape 614">
                <a:extLst>
                  <a:ext uri="{FF2B5EF4-FFF2-40B4-BE49-F238E27FC236}">
                    <a16:creationId xmlns:a16="http://schemas.microsoft.com/office/drawing/2014/main" id="{9FF889E9-B9FD-42FA-A7A2-4A8E793E9D5A}"/>
                  </a:ext>
                </a:extLst>
              </p:cNvPr>
              <p:cNvSpPr/>
              <p:nvPr/>
            </p:nvSpPr>
            <p:spPr>
              <a:xfrm>
                <a:off x="4349527" y="2656903"/>
                <a:ext cx="19050" cy="76200"/>
              </a:xfrm>
              <a:custGeom>
                <a:avLst/>
                <a:gdLst>
                  <a:gd name="connsiteX0" fmla="*/ 7779 w 19050"/>
                  <a:gd name="connsiteY0" fmla="*/ 77153 h 76200"/>
                  <a:gd name="connsiteX1" fmla="*/ 7779 w 19050"/>
                  <a:gd name="connsiteY1" fmla="*/ 7144 h 76200"/>
                  <a:gd name="connsiteX2" fmla="*/ 20352 w 19050"/>
                  <a:gd name="connsiteY2" fmla="*/ 9716 h 76200"/>
                  <a:gd name="connsiteX3" fmla="*/ 20352 w 19050"/>
                  <a:gd name="connsiteY3" fmla="*/ 76391 h 76200"/>
                </a:gdLst>
                <a:ahLst/>
                <a:cxnLst>
                  <a:cxn ang="0">
                    <a:pos x="connsiteX0" y="connsiteY0"/>
                  </a:cxn>
                  <a:cxn ang="0">
                    <a:pos x="connsiteX1" y="connsiteY1"/>
                  </a:cxn>
                  <a:cxn ang="0">
                    <a:pos x="connsiteX2" y="connsiteY2"/>
                  </a:cxn>
                  <a:cxn ang="0">
                    <a:pos x="connsiteX3" y="connsiteY3"/>
                  </a:cxn>
                </a:cxnLst>
                <a:rect l="l" t="t" r="r" b="b"/>
                <a:pathLst>
                  <a:path w="19050" h="76200">
                    <a:moveTo>
                      <a:pt x="7779" y="77153"/>
                    </a:moveTo>
                    <a:cubicBezTo>
                      <a:pt x="7779" y="66866"/>
                      <a:pt x="6350" y="15145"/>
                      <a:pt x="7779" y="7144"/>
                    </a:cubicBezTo>
                    <a:lnTo>
                      <a:pt x="20352" y="9716"/>
                    </a:lnTo>
                    <a:cubicBezTo>
                      <a:pt x="19399" y="14478"/>
                      <a:pt x="19875" y="51816"/>
                      <a:pt x="20352" y="7639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6" name="Freeform: Shape 615">
                <a:extLst>
                  <a:ext uri="{FF2B5EF4-FFF2-40B4-BE49-F238E27FC236}">
                    <a16:creationId xmlns:a16="http://schemas.microsoft.com/office/drawing/2014/main" id="{6C785304-1D4E-4BCA-B81D-3A5E7E4CC718}"/>
                  </a:ext>
                </a:extLst>
              </p:cNvPr>
              <p:cNvSpPr/>
              <p:nvPr/>
            </p:nvSpPr>
            <p:spPr>
              <a:xfrm>
                <a:off x="4335589" y="2659666"/>
                <a:ext cx="19050" cy="76200"/>
              </a:xfrm>
              <a:custGeom>
                <a:avLst/>
                <a:gdLst>
                  <a:gd name="connsiteX0" fmla="*/ 18288 w 19050"/>
                  <a:gd name="connsiteY0" fmla="*/ 77819 h 76200"/>
                  <a:gd name="connsiteX1" fmla="*/ 12954 w 19050"/>
                  <a:gd name="connsiteY1" fmla="*/ 74295 h 76200"/>
                  <a:gd name="connsiteX2" fmla="*/ 7144 w 19050"/>
                  <a:gd name="connsiteY2" fmla="*/ 71533 h 76200"/>
                  <a:gd name="connsiteX3" fmla="*/ 8097 w 19050"/>
                  <a:gd name="connsiteY3" fmla="*/ 12002 h 76200"/>
                  <a:gd name="connsiteX4" fmla="*/ 8097 w 19050"/>
                  <a:gd name="connsiteY4" fmla="*/ 7144 h 76200"/>
                  <a:gd name="connsiteX5" fmla="*/ 20955 w 19050"/>
                  <a:gd name="connsiteY5" fmla="*/ 7144 h 76200"/>
                  <a:gd name="connsiteX6" fmla="*/ 20955 w 19050"/>
                  <a:gd name="connsiteY6" fmla="*/ 11716 h 76200"/>
                  <a:gd name="connsiteX7" fmla="*/ 18288 w 19050"/>
                  <a:gd name="connsiteY7" fmla="*/ 7781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76200">
                    <a:moveTo>
                      <a:pt x="18288" y="77819"/>
                    </a:moveTo>
                    <a:lnTo>
                      <a:pt x="12954" y="74295"/>
                    </a:lnTo>
                    <a:lnTo>
                      <a:pt x="7144" y="71533"/>
                    </a:lnTo>
                    <a:cubicBezTo>
                      <a:pt x="7906" y="69342"/>
                      <a:pt x="8954" y="58579"/>
                      <a:pt x="8097" y="12002"/>
                    </a:cubicBezTo>
                    <a:lnTo>
                      <a:pt x="8097" y="7144"/>
                    </a:lnTo>
                    <a:lnTo>
                      <a:pt x="20955" y="7144"/>
                    </a:lnTo>
                    <a:lnTo>
                      <a:pt x="20955" y="11716"/>
                    </a:lnTo>
                    <a:cubicBezTo>
                      <a:pt x="22003" y="67818"/>
                      <a:pt x="20384" y="74676"/>
                      <a:pt x="18288" y="7781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7" name="Freeform: Shape 616">
                <a:extLst>
                  <a:ext uri="{FF2B5EF4-FFF2-40B4-BE49-F238E27FC236}">
                    <a16:creationId xmlns:a16="http://schemas.microsoft.com/office/drawing/2014/main" id="{ECC8E9A1-C925-430B-BFC1-D550A9FFC408}"/>
                  </a:ext>
                </a:extLst>
              </p:cNvPr>
              <p:cNvSpPr/>
              <p:nvPr/>
            </p:nvSpPr>
            <p:spPr>
              <a:xfrm>
                <a:off x="4523994" y="2649093"/>
                <a:ext cx="19050" cy="85725"/>
              </a:xfrm>
              <a:custGeom>
                <a:avLst/>
                <a:gdLst>
                  <a:gd name="connsiteX0" fmla="*/ 7144 w 19050"/>
                  <a:gd name="connsiteY0" fmla="*/ 7144 h 85725"/>
                  <a:gd name="connsiteX1" fmla="*/ 20002 w 19050"/>
                  <a:gd name="connsiteY1" fmla="*/ 7144 h 85725"/>
                  <a:gd name="connsiteX2" fmla="*/ 20002 w 19050"/>
                  <a:gd name="connsiteY2" fmla="*/ 81820 h 85725"/>
                  <a:gd name="connsiteX3" fmla="*/ 7144 w 19050"/>
                  <a:gd name="connsiteY3" fmla="*/ 81820 h 85725"/>
                </a:gdLst>
                <a:ahLst/>
                <a:cxnLst>
                  <a:cxn ang="0">
                    <a:pos x="connsiteX0" y="connsiteY0"/>
                  </a:cxn>
                  <a:cxn ang="0">
                    <a:pos x="connsiteX1" y="connsiteY1"/>
                  </a:cxn>
                  <a:cxn ang="0">
                    <a:pos x="connsiteX2" y="connsiteY2"/>
                  </a:cxn>
                  <a:cxn ang="0">
                    <a:pos x="connsiteX3" y="connsiteY3"/>
                  </a:cxn>
                </a:cxnLst>
                <a:rect l="l" t="t" r="r" b="b"/>
                <a:pathLst>
                  <a:path w="19050" h="85725">
                    <a:moveTo>
                      <a:pt x="7144" y="7144"/>
                    </a:moveTo>
                    <a:lnTo>
                      <a:pt x="20002" y="7144"/>
                    </a:lnTo>
                    <a:lnTo>
                      <a:pt x="20002" y="81820"/>
                    </a:lnTo>
                    <a:lnTo>
                      <a:pt x="7144" y="81820"/>
                    </a:ln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8" name="Freeform: Shape 617">
                <a:extLst>
                  <a:ext uri="{FF2B5EF4-FFF2-40B4-BE49-F238E27FC236}">
                    <a16:creationId xmlns:a16="http://schemas.microsoft.com/office/drawing/2014/main" id="{50A33D8F-0C53-4097-A380-C9F6D081C668}"/>
                  </a:ext>
                </a:extLst>
              </p:cNvPr>
              <p:cNvSpPr/>
              <p:nvPr/>
            </p:nvSpPr>
            <p:spPr>
              <a:xfrm>
                <a:off x="4335398" y="3219736"/>
                <a:ext cx="28575" cy="285750"/>
              </a:xfrm>
              <a:custGeom>
                <a:avLst/>
                <a:gdLst>
                  <a:gd name="connsiteX0" fmla="*/ 19908 w 28575"/>
                  <a:gd name="connsiteY0" fmla="*/ 287655 h 285750"/>
                  <a:gd name="connsiteX1" fmla="*/ 7144 w 28575"/>
                  <a:gd name="connsiteY1" fmla="*/ 286417 h 285750"/>
                  <a:gd name="connsiteX2" fmla="*/ 12097 w 28575"/>
                  <a:gd name="connsiteY2" fmla="*/ 110490 h 285750"/>
                  <a:gd name="connsiteX3" fmla="*/ 14764 w 28575"/>
                  <a:gd name="connsiteY3" fmla="*/ 7144 h 285750"/>
                  <a:gd name="connsiteX4" fmla="*/ 27527 w 28575"/>
                  <a:gd name="connsiteY4" fmla="*/ 8954 h 285750"/>
                  <a:gd name="connsiteX5" fmla="*/ 24956 w 28575"/>
                  <a:gd name="connsiteY5" fmla="*/ 110680 h 285750"/>
                  <a:gd name="connsiteX6" fmla="*/ 19908 w 28575"/>
                  <a:gd name="connsiteY6" fmla="*/ 28765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0">
                    <a:moveTo>
                      <a:pt x="19908" y="287655"/>
                    </a:moveTo>
                    <a:lnTo>
                      <a:pt x="7144" y="286417"/>
                    </a:lnTo>
                    <a:cubicBezTo>
                      <a:pt x="8859" y="268224"/>
                      <a:pt x="10669" y="180785"/>
                      <a:pt x="12097" y="110490"/>
                    </a:cubicBezTo>
                    <a:cubicBezTo>
                      <a:pt x="13335" y="47625"/>
                      <a:pt x="14097" y="11811"/>
                      <a:pt x="14764" y="7144"/>
                    </a:cubicBezTo>
                    <a:lnTo>
                      <a:pt x="27527" y="8954"/>
                    </a:lnTo>
                    <a:cubicBezTo>
                      <a:pt x="26861" y="13335"/>
                      <a:pt x="25908" y="62865"/>
                      <a:pt x="24956" y="110680"/>
                    </a:cubicBezTo>
                    <a:cubicBezTo>
                      <a:pt x="23432" y="184881"/>
                      <a:pt x="21717" y="268986"/>
                      <a:pt x="19908" y="28765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19" name="Freeform: Shape 618">
                <a:extLst>
                  <a:ext uri="{FF2B5EF4-FFF2-40B4-BE49-F238E27FC236}">
                    <a16:creationId xmlns:a16="http://schemas.microsoft.com/office/drawing/2014/main" id="{E3757976-CA30-4D90-8E4C-E551B3DE1319}"/>
                  </a:ext>
                </a:extLst>
              </p:cNvPr>
              <p:cNvSpPr/>
              <p:nvPr/>
            </p:nvSpPr>
            <p:spPr>
              <a:xfrm>
                <a:off x="4341970" y="3226499"/>
                <a:ext cx="38100" cy="333375"/>
              </a:xfrm>
              <a:custGeom>
                <a:avLst/>
                <a:gdLst>
                  <a:gd name="connsiteX0" fmla="*/ 19908 w 38100"/>
                  <a:gd name="connsiteY0" fmla="*/ 329946 h 333375"/>
                  <a:gd name="connsiteX1" fmla="*/ 7144 w 38100"/>
                  <a:gd name="connsiteY1" fmla="*/ 328231 h 333375"/>
                  <a:gd name="connsiteX2" fmla="*/ 23908 w 38100"/>
                  <a:gd name="connsiteY2" fmla="*/ 7144 h 333375"/>
                  <a:gd name="connsiteX3" fmla="*/ 36672 w 38100"/>
                  <a:gd name="connsiteY3" fmla="*/ 7715 h 333375"/>
                  <a:gd name="connsiteX4" fmla="*/ 19908 w 38100"/>
                  <a:gd name="connsiteY4" fmla="*/ 329946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19908" y="329946"/>
                    </a:moveTo>
                    <a:lnTo>
                      <a:pt x="7144" y="328231"/>
                    </a:lnTo>
                    <a:cubicBezTo>
                      <a:pt x="10096" y="305848"/>
                      <a:pt x="23718" y="10096"/>
                      <a:pt x="23908" y="7144"/>
                    </a:cubicBezTo>
                    <a:lnTo>
                      <a:pt x="36672" y="7715"/>
                    </a:lnTo>
                    <a:cubicBezTo>
                      <a:pt x="35624" y="19907"/>
                      <a:pt x="22479" y="307086"/>
                      <a:pt x="19908" y="32994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0" name="Freeform: Shape 619">
                <a:extLst>
                  <a:ext uri="{FF2B5EF4-FFF2-40B4-BE49-F238E27FC236}">
                    <a16:creationId xmlns:a16="http://schemas.microsoft.com/office/drawing/2014/main" id="{9C17701E-EF75-4D2D-B169-411071DE306E}"/>
                  </a:ext>
                </a:extLst>
              </p:cNvPr>
              <p:cNvSpPr/>
              <p:nvPr/>
            </p:nvSpPr>
            <p:spPr>
              <a:xfrm>
                <a:off x="4523136" y="3218783"/>
                <a:ext cx="28575" cy="381000"/>
              </a:xfrm>
              <a:custGeom>
                <a:avLst/>
                <a:gdLst>
                  <a:gd name="connsiteX0" fmla="*/ 20764 w 28575"/>
                  <a:gd name="connsiteY0" fmla="*/ 375571 h 381000"/>
                  <a:gd name="connsiteX1" fmla="*/ 9334 w 28575"/>
                  <a:gd name="connsiteY1" fmla="*/ 369761 h 381000"/>
                  <a:gd name="connsiteX2" fmla="*/ 7144 w 28575"/>
                  <a:gd name="connsiteY2" fmla="*/ 340519 h 381000"/>
                  <a:gd name="connsiteX3" fmla="*/ 7144 w 28575"/>
                  <a:gd name="connsiteY3" fmla="*/ 339471 h 381000"/>
                  <a:gd name="connsiteX4" fmla="*/ 8668 w 28575"/>
                  <a:gd name="connsiteY4" fmla="*/ 7144 h 381000"/>
                  <a:gd name="connsiteX5" fmla="*/ 21527 w 28575"/>
                  <a:gd name="connsiteY5" fmla="*/ 7144 h 381000"/>
                  <a:gd name="connsiteX6" fmla="*/ 20003 w 28575"/>
                  <a:gd name="connsiteY6" fmla="*/ 338804 h 381000"/>
                  <a:gd name="connsiteX7" fmla="*/ 20764 w 28575"/>
                  <a:gd name="connsiteY7" fmla="*/ 3755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381000">
                    <a:moveTo>
                      <a:pt x="20764" y="375571"/>
                    </a:moveTo>
                    <a:lnTo>
                      <a:pt x="9334" y="369761"/>
                    </a:lnTo>
                    <a:cubicBezTo>
                      <a:pt x="9880" y="359959"/>
                      <a:pt x="9143" y="350129"/>
                      <a:pt x="7144" y="340519"/>
                    </a:cubicBezTo>
                    <a:lnTo>
                      <a:pt x="7144" y="339471"/>
                    </a:lnTo>
                    <a:cubicBezTo>
                      <a:pt x="7144" y="329946"/>
                      <a:pt x="8668" y="10382"/>
                      <a:pt x="8668" y="7144"/>
                    </a:cubicBezTo>
                    <a:lnTo>
                      <a:pt x="21527" y="7144"/>
                    </a:lnTo>
                    <a:cubicBezTo>
                      <a:pt x="21527" y="10287"/>
                      <a:pt x="20003" y="321469"/>
                      <a:pt x="20003" y="338804"/>
                    </a:cubicBezTo>
                    <a:cubicBezTo>
                      <a:pt x="21717" y="349948"/>
                      <a:pt x="24193" y="368712"/>
                      <a:pt x="20764" y="3755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1" name="Freeform: Shape 620">
                <a:extLst>
                  <a:ext uri="{FF2B5EF4-FFF2-40B4-BE49-F238E27FC236}">
                    <a16:creationId xmlns:a16="http://schemas.microsoft.com/office/drawing/2014/main" id="{6845ECF3-E0E6-450E-B304-153EA81BCC9F}"/>
                  </a:ext>
                </a:extLst>
              </p:cNvPr>
              <p:cNvSpPr/>
              <p:nvPr/>
            </p:nvSpPr>
            <p:spPr>
              <a:xfrm>
                <a:off x="4496752" y="1599248"/>
                <a:ext cx="28575" cy="104775"/>
              </a:xfrm>
              <a:custGeom>
                <a:avLst/>
                <a:gdLst>
                  <a:gd name="connsiteX0" fmla="*/ 21431 w 28575"/>
                  <a:gd name="connsiteY0" fmla="*/ 104965 h 104775"/>
                  <a:gd name="connsiteX1" fmla="*/ 8573 w 28575"/>
                  <a:gd name="connsiteY1" fmla="*/ 104108 h 104775"/>
                  <a:gd name="connsiteX2" fmla="*/ 7144 w 28575"/>
                  <a:gd name="connsiteY2" fmla="*/ 10382 h 104775"/>
                  <a:gd name="connsiteX3" fmla="*/ 19527 w 28575"/>
                  <a:gd name="connsiteY3" fmla="*/ 7144 h 104775"/>
                  <a:gd name="connsiteX4" fmla="*/ 21431 w 28575"/>
                  <a:gd name="connsiteY4" fmla="*/ 10496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04775">
                    <a:moveTo>
                      <a:pt x="21431" y="104965"/>
                    </a:moveTo>
                    <a:lnTo>
                      <a:pt x="8573" y="104108"/>
                    </a:lnTo>
                    <a:cubicBezTo>
                      <a:pt x="13335" y="35623"/>
                      <a:pt x="7239" y="10668"/>
                      <a:pt x="7144" y="10382"/>
                    </a:cubicBezTo>
                    <a:lnTo>
                      <a:pt x="19527" y="7144"/>
                    </a:lnTo>
                    <a:cubicBezTo>
                      <a:pt x="19812" y="8191"/>
                      <a:pt x="26384" y="33718"/>
                      <a:pt x="21431" y="10496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2" name="Freeform: Shape 621">
                <a:extLst>
                  <a:ext uri="{FF2B5EF4-FFF2-40B4-BE49-F238E27FC236}">
                    <a16:creationId xmlns:a16="http://schemas.microsoft.com/office/drawing/2014/main" id="{7DD66239-E811-4AD0-88A4-9FA439FDA71D}"/>
                  </a:ext>
                </a:extLst>
              </p:cNvPr>
              <p:cNvSpPr/>
              <p:nvPr/>
            </p:nvSpPr>
            <p:spPr>
              <a:xfrm>
                <a:off x="4507134" y="2167604"/>
                <a:ext cx="28575" cy="85725"/>
              </a:xfrm>
              <a:custGeom>
                <a:avLst/>
                <a:gdLst>
                  <a:gd name="connsiteX0" fmla="*/ 22574 w 28575"/>
                  <a:gd name="connsiteY0" fmla="*/ 88011 h 85725"/>
                  <a:gd name="connsiteX1" fmla="*/ 9811 w 28575"/>
                  <a:gd name="connsiteY1" fmla="*/ 87154 h 85725"/>
                  <a:gd name="connsiteX2" fmla="*/ 7144 w 28575"/>
                  <a:gd name="connsiteY2" fmla="*/ 18097 h 85725"/>
                  <a:gd name="connsiteX3" fmla="*/ 9239 w 28575"/>
                  <a:gd name="connsiteY3" fmla="*/ 19431 h 85725"/>
                  <a:gd name="connsiteX4" fmla="*/ 13240 w 28575"/>
                  <a:gd name="connsiteY4" fmla="*/ 7144 h 85725"/>
                  <a:gd name="connsiteX5" fmla="*/ 22574 w 28575"/>
                  <a:gd name="connsiteY5" fmla="*/ 880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574" y="88011"/>
                    </a:moveTo>
                    <a:lnTo>
                      <a:pt x="9811" y="87154"/>
                    </a:lnTo>
                    <a:cubicBezTo>
                      <a:pt x="13907" y="28004"/>
                      <a:pt x="7430" y="18479"/>
                      <a:pt x="7144" y="18097"/>
                    </a:cubicBezTo>
                    <a:cubicBezTo>
                      <a:pt x="7712" y="18719"/>
                      <a:pt x="8435" y="19180"/>
                      <a:pt x="9239" y="19431"/>
                    </a:cubicBezTo>
                    <a:lnTo>
                      <a:pt x="13240" y="7144"/>
                    </a:lnTo>
                    <a:cubicBezTo>
                      <a:pt x="16669" y="8382"/>
                      <a:pt x="27908" y="12097"/>
                      <a:pt x="22574" y="8801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3" name="Freeform: Shape 622">
                <a:extLst>
                  <a:ext uri="{FF2B5EF4-FFF2-40B4-BE49-F238E27FC236}">
                    <a16:creationId xmlns:a16="http://schemas.microsoft.com/office/drawing/2014/main" id="{3BA3C2B1-F695-4BE3-816E-11E1CFEE0A2D}"/>
                  </a:ext>
                </a:extLst>
              </p:cNvPr>
              <p:cNvSpPr/>
              <p:nvPr/>
            </p:nvSpPr>
            <p:spPr>
              <a:xfrm>
                <a:off x="4500467" y="2646426"/>
                <a:ext cx="28575" cy="85725"/>
              </a:xfrm>
              <a:custGeom>
                <a:avLst/>
                <a:gdLst>
                  <a:gd name="connsiteX0" fmla="*/ 22670 w 28575"/>
                  <a:gd name="connsiteY0" fmla="*/ 87916 h 85725"/>
                  <a:gd name="connsiteX1" fmla="*/ 9811 w 28575"/>
                  <a:gd name="connsiteY1" fmla="*/ 87059 h 85725"/>
                  <a:gd name="connsiteX2" fmla="*/ 7144 w 28575"/>
                  <a:gd name="connsiteY2" fmla="*/ 18002 h 85725"/>
                  <a:gd name="connsiteX3" fmla="*/ 9239 w 28575"/>
                  <a:gd name="connsiteY3" fmla="*/ 19336 h 85725"/>
                  <a:gd name="connsiteX4" fmla="*/ 13335 w 28575"/>
                  <a:gd name="connsiteY4" fmla="*/ 7144 h 85725"/>
                  <a:gd name="connsiteX5" fmla="*/ 22670 w 28575"/>
                  <a:gd name="connsiteY5" fmla="*/ 8791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22670" y="87916"/>
                    </a:moveTo>
                    <a:lnTo>
                      <a:pt x="9811" y="87059"/>
                    </a:lnTo>
                    <a:cubicBezTo>
                      <a:pt x="14002" y="27908"/>
                      <a:pt x="7430" y="18383"/>
                      <a:pt x="7144" y="18002"/>
                    </a:cubicBezTo>
                    <a:cubicBezTo>
                      <a:pt x="7709" y="18628"/>
                      <a:pt x="8433" y="19089"/>
                      <a:pt x="9239" y="19336"/>
                    </a:cubicBezTo>
                    <a:lnTo>
                      <a:pt x="13335" y="7144"/>
                    </a:lnTo>
                    <a:cubicBezTo>
                      <a:pt x="16955" y="8287"/>
                      <a:pt x="28004" y="12002"/>
                      <a:pt x="22670" y="8791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4" name="Freeform: Shape 623">
                <a:extLst>
                  <a:ext uri="{FF2B5EF4-FFF2-40B4-BE49-F238E27FC236}">
                    <a16:creationId xmlns:a16="http://schemas.microsoft.com/office/drawing/2014/main" id="{E6971D77-4B3B-4147-8577-078D6CD82AD7}"/>
                  </a:ext>
                </a:extLst>
              </p:cNvPr>
              <p:cNvSpPr/>
              <p:nvPr/>
            </p:nvSpPr>
            <p:spPr>
              <a:xfrm>
                <a:off x="4501514" y="3235357"/>
                <a:ext cx="28575" cy="314325"/>
              </a:xfrm>
              <a:custGeom>
                <a:avLst/>
                <a:gdLst>
                  <a:gd name="connsiteX0" fmla="*/ 20003 w 28575"/>
                  <a:gd name="connsiteY0" fmla="*/ 316135 h 314325"/>
                  <a:gd name="connsiteX1" fmla="*/ 7144 w 28575"/>
                  <a:gd name="connsiteY1" fmla="*/ 315277 h 314325"/>
                  <a:gd name="connsiteX2" fmla="*/ 8763 w 28575"/>
                  <a:gd name="connsiteY2" fmla="*/ 7144 h 314325"/>
                  <a:gd name="connsiteX3" fmla="*/ 21622 w 28575"/>
                  <a:gd name="connsiteY3" fmla="*/ 7144 h 314325"/>
                  <a:gd name="connsiteX4" fmla="*/ 20003 w 28575"/>
                  <a:gd name="connsiteY4" fmla="*/ 31613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14325">
                    <a:moveTo>
                      <a:pt x="20003" y="316135"/>
                    </a:moveTo>
                    <a:lnTo>
                      <a:pt x="7144" y="315277"/>
                    </a:lnTo>
                    <a:cubicBezTo>
                      <a:pt x="12002" y="245364"/>
                      <a:pt x="8763" y="9525"/>
                      <a:pt x="8763" y="7144"/>
                    </a:cubicBezTo>
                    <a:lnTo>
                      <a:pt x="21622" y="7144"/>
                    </a:lnTo>
                    <a:cubicBezTo>
                      <a:pt x="21622" y="9334"/>
                      <a:pt x="24861" y="245745"/>
                      <a:pt x="20003" y="31613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5" name="Freeform: Shape 624">
                <a:extLst>
                  <a:ext uri="{FF2B5EF4-FFF2-40B4-BE49-F238E27FC236}">
                    <a16:creationId xmlns:a16="http://schemas.microsoft.com/office/drawing/2014/main" id="{109FD1E8-90AB-4CCC-AF5D-C670A541751F}"/>
                  </a:ext>
                </a:extLst>
              </p:cNvPr>
              <p:cNvSpPr/>
              <p:nvPr/>
            </p:nvSpPr>
            <p:spPr>
              <a:xfrm>
                <a:off x="4343114" y="3483674"/>
                <a:ext cx="57150" cy="66675"/>
              </a:xfrm>
              <a:custGeom>
                <a:avLst/>
                <a:gdLst>
                  <a:gd name="connsiteX0" fmla="*/ 14097 w 57150"/>
                  <a:gd name="connsiteY0" fmla="*/ 62389 h 66675"/>
                  <a:gd name="connsiteX1" fmla="*/ 7144 w 57150"/>
                  <a:gd name="connsiteY1" fmla="*/ 51530 h 66675"/>
                  <a:gd name="connsiteX2" fmla="*/ 46673 w 57150"/>
                  <a:gd name="connsiteY2" fmla="*/ 7144 h 66675"/>
                  <a:gd name="connsiteX3" fmla="*/ 57816 w 57150"/>
                  <a:gd name="connsiteY3" fmla="*/ 13621 h 66675"/>
                  <a:gd name="connsiteX4" fmla="*/ 14096 w 57150"/>
                  <a:gd name="connsiteY4" fmla="*/ 6238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389"/>
                    </a:moveTo>
                    <a:lnTo>
                      <a:pt x="7144" y="51530"/>
                    </a:lnTo>
                    <a:cubicBezTo>
                      <a:pt x="23089" y="39454"/>
                      <a:pt x="36517" y="24375"/>
                      <a:pt x="46673" y="7144"/>
                    </a:cubicBezTo>
                    <a:lnTo>
                      <a:pt x="57816" y="13621"/>
                    </a:lnTo>
                    <a:cubicBezTo>
                      <a:pt x="46655" y="32640"/>
                      <a:pt x="31788" y="49224"/>
                      <a:pt x="14096" y="62389"/>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6" name="Freeform: Shape 625">
                <a:extLst>
                  <a:ext uri="{FF2B5EF4-FFF2-40B4-BE49-F238E27FC236}">
                    <a16:creationId xmlns:a16="http://schemas.microsoft.com/office/drawing/2014/main" id="{51A0DDC9-C955-44EB-9ECC-5D8194FF6469}"/>
                  </a:ext>
                </a:extLst>
              </p:cNvPr>
              <p:cNvSpPr/>
              <p:nvPr/>
            </p:nvSpPr>
            <p:spPr>
              <a:xfrm>
                <a:off x="4349591" y="345719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1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35" y="27794"/>
                      <a:pt x="28876" y="18370"/>
                      <a:pt x="36576" y="7144"/>
                    </a:cubicBezTo>
                    <a:lnTo>
                      <a:pt x="47815" y="13431"/>
                    </a:lnTo>
                    <a:cubicBezTo>
                      <a:pt x="39106" y="26533"/>
                      <a:pt x="27588" y="37531"/>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7" name="Freeform: Shape 626">
                <a:extLst>
                  <a:ext uri="{FF2B5EF4-FFF2-40B4-BE49-F238E27FC236}">
                    <a16:creationId xmlns:a16="http://schemas.microsoft.com/office/drawing/2014/main" id="{A83FE011-1191-4C89-B89B-9E98DF4C28A6}"/>
                  </a:ext>
                </a:extLst>
              </p:cNvPr>
              <p:cNvSpPr/>
              <p:nvPr/>
            </p:nvSpPr>
            <p:spPr>
              <a:xfrm>
                <a:off x="4348067" y="3420618"/>
                <a:ext cx="47625" cy="47625"/>
              </a:xfrm>
              <a:custGeom>
                <a:avLst/>
                <a:gdLst>
                  <a:gd name="connsiteX0" fmla="*/ 16669 w 47625"/>
                  <a:gd name="connsiteY0" fmla="*/ 48101 h 47625"/>
                  <a:gd name="connsiteX1" fmla="*/ 7144 w 47625"/>
                  <a:gd name="connsiteY1" fmla="*/ 38576 h 47625"/>
                  <a:gd name="connsiteX2" fmla="*/ 41053 w 47625"/>
                  <a:gd name="connsiteY2" fmla="*/ 7144 h 47625"/>
                  <a:gd name="connsiteX3" fmla="*/ 45530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386" y="8954"/>
                      <a:pt x="39529" y="7715"/>
                      <a:pt x="41053" y="7144"/>
                    </a:cubicBezTo>
                    <a:lnTo>
                      <a:pt x="45530" y="19240"/>
                    </a:lnTo>
                    <a:cubicBezTo>
                      <a:pt x="44482" y="20669"/>
                      <a:pt x="34290" y="30194"/>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8" name="Freeform: Shape 627">
                <a:extLst>
                  <a:ext uri="{FF2B5EF4-FFF2-40B4-BE49-F238E27FC236}">
                    <a16:creationId xmlns:a16="http://schemas.microsoft.com/office/drawing/2014/main" id="{45477E3D-4AC1-4120-9B0C-39D19B4697F9}"/>
                  </a:ext>
                </a:extLst>
              </p:cNvPr>
              <p:cNvSpPr/>
              <p:nvPr/>
            </p:nvSpPr>
            <p:spPr>
              <a:xfrm>
                <a:off x="4349019" y="3389852"/>
                <a:ext cx="47625" cy="47625"/>
              </a:xfrm>
              <a:custGeom>
                <a:avLst/>
                <a:gdLst>
                  <a:gd name="connsiteX0" fmla="*/ 16669 w 47625"/>
                  <a:gd name="connsiteY0" fmla="*/ 47530 h 47625"/>
                  <a:gd name="connsiteX1" fmla="*/ 7144 w 47625"/>
                  <a:gd name="connsiteY1" fmla="*/ 38577 h 47625"/>
                  <a:gd name="connsiteX2" fmla="*/ 41053 w 47625"/>
                  <a:gd name="connsiteY2" fmla="*/ 7144 h 47625"/>
                  <a:gd name="connsiteX3" fmla="*/ 45529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7"/>
                    </a:lnTo>
                    <a:cubicBezTo>
                      <a:pt x="36290" y="8954"/>
                      <a:pt x="39528" y="7715"/>
                      <a:pt x="41053" y="7144"/>
                    </a:cubicBezTo>
                    <a:lnTo>
                      <a:pt x="45529" y="19145"/>
                    </a:lnTo>
                    <a:cubicBezTo>
                      <a:pt x="44386" y="19908"/>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29" name="Freeform: Shape 628">
                <a:extLst>
                  <a:ext uri="{FF2B5EF4-FFF2-40B4-BE49-F238E27FC236}">
                    <a16:creationId xmlns:a16="http://schemas.microsoft.com/office/drawing/2014/main" id="{AB7391EA-2328-4A5B-A3E1-DE0DD0FD63AF}"/>
                  </a:ext>
                </a:extLst>
              </p:cNvPr>
              <p:cNvSpPr/>
              <p:nvPr/>
            </p:nvSpPr>
            <p:spPr>
              <a:xfrm>
                <a:off x="4352829" y="3361372"/>
                <a:ext cx="47625" cy="47625"/>
              </a:xfrm>
              <a:custGeom>
                <a:avLst/>
                <a:gdLst>
                  <a:gd name="connsiteX0" fmla="*/ 16669 w 47625"/>
                  <a:gd name="connsiteY0" fmla="*/ 47625 h 47625"/>
                  <a:gd name="connsiteX1" fmla="*/ 7144 w 47625"/>
                  <a:gd name="connsiteY1" fmla="*/ 38576 h 47625"/>
                  <a:gd name="connsiteX2" fmla="*/ 40957 w 47625"/>
                  <a:gd name="connsiteY2" fmla="*/ 7144 h 47625"/>
                  <a:gd name="connsiteX3" fmla="*/ 45530 w 47625"/>
                  <a:gd name="connsiteY3" fmla="*/ 19145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7" y="7144"/>
                    </a:cubicBezTo>
                    <a:lnTo>
                      <a:pt x="45530" y="19145"/>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0" name="Freeform: Shape 629">
                <a:extLst>
                  <a:ext uri="{FF2B5EF4-FFF2-40B4-BE49-F238E27FC236}">
                    <a16:creationId xmlns:a16="http://schemas.microsoft.com/office/drawing/2014/main" id="{C8887095-BD5B-4D43-A553-B90D3E45D767}"/>
                  </a:ext>
                </a:extLst>
              </p:cNvPr>
              <p:cNvSpPr/>
              <p:nvPr/>
            </p:nvSpPr>
            <p:spPr>
              <a:xfrm>
                <a:off x="4351877" y="3320606"/>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1" name="Freeform: Shape 630">
                <a:extLst>
                  <a:ext uri="{FF2B5EF4-FFF2-40B4-BE49-F238E27FC236}">
                    <a16:creationId xmlns:a16="http://schemas.microsoft.com/office/drawing/2014/main" id="{9FBB8BE3-0F8A-44AD-A5B9-81F1D9511E8D}"/>
                  </a:ext>
                </a:extLst>
              </p:cNvPr>
              <p:cNvSpPr/>
              <p:nvPr/>
            </p:nvSpPr>
            <p:spPr>
              <a:xfrm>
                <a:off x="4354734" y="3336322"/>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6" y="20670"/>
                      <a:pt x="33433" y="30956"/>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2" name="Freeform: Shape 631">
                <a:extLst>
                  <a:ext uri="{FF2B5EF4-FFF2-40B4-BE49-F238E27FC236}">
                    <a16:creationId xmlns:a16="http://schemas.microsoft.com/office/drawing/2014/main" id="{7AE05E9C-4A40-4918-98EF-9D3B0C4290AC}"/>
                  </a:ext>
                </a:extLst>
              </p:cNvPr>
              <p:cNvSpPr/>
              <p:nvPr/>
            </p:nvSpPr>
            <p:spPr>
              <a:xfrm>
                <a:off x="4361402" y="220913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810"/>
                      <a:pt x="40957" y="7144"/>
                    </a:cubicBezTo>
                    <a:lnTo>
                      <a:pt x="45529" y="19240"/>
                    </a:lnTo>
                    <a:cubicBezTo>
                      <a:pt x="44386" y="20574"/>
                      <a:pt x="33338" y="30861"/>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3" name="Freeform: Shape 632">
                <a:extLst>
                  <a:ext uri="{FF2B5EF4-FFF2-40B4-BE49-F238E27FC236}">
                    <a16:creationId xmlns:a16="http://schemas.microsoft.com/office/drawing/2014/main" id="{51B3C4D6-5168-4A22-ABE3-24B6FF47A99F}"/>
                  </a:ext>
                </a:extLst>
              </p:cNvPr>
              <p:cNvSpPr/>
              <p:nvPr/>
            </p:nvSpPr>
            <p:spPr>
              <a:xfrm>
                <a:off x="4360449" y="2168652"/>
                <a:ext cx="47625" cy="47625"/>
              </a:xfrm>
              <a:custGeom>
                <a:avLst/>
                <a:gdLst>
                  <a:gd name="connsiteX0" fmla="*/ 16669 w 47625"/>
                  <a:gd name="connsiteY0" fmla="*/ 47625 h 47625"/>
                  <a:gd name="connsiteX1" fmla="*/ 7144 w 47625"/>
                  <a:gd name="connsiteY1" fmla="*/ 38576 h 47625"/>
                  <a:gd name="connsiteX2" fmla="*/ 40958 w 47625"/>
                  <a:gd name="connsiteY2" fmla="*/ 7144 h 47625"/>
                  <a:gd name="connsiteX3" fmla="*/ 45530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434" y="7715"/>
                      <a:pt x="40958" y="7144"/>
                    </a:cubicBezTo>
                    <a:lnTo>
                      <a:pt x="45530" y="19240"/>
                    </a:lnTo>
                    <a:cubicBezTo>
                      <a:pt x="44387" y="20288"/>
                      <a:pt x="33433" y="30575"/>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4" name="Freeform: Shape 633">
                <a:extLst>
                  <a:ext uri="{FF2B5EF4-FFF2-40B4-BE49-F238E27FC236}">
                    <a16:creationId xmlns:a16="http://schemas.microsoft.com/office/drawing/2014/main" id="{0679F814-E484-405A-BACF-4F6E0CFC7A2D}"/>
                  </a:ext>
                </a:extLst>
              </p:cNvPr>
              <p:cNvSpPr/>
              <p:nvPr/>
            </p:nvSpPr>
            <p:spPr>
              <a:xfrm>
                <a:off x="4362449" y="1641062"/>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290" y="8858"/>
                      <a:pt x="39624" y="7620"/>
                      <a:pt x="41053" y="7144"/>
                    </a:cubicBezTo>
                    <a:lnTo>
                      <a:pt x="45625" y="19145"/>
                    </a:lnTo>
                    <a:cubicBezTo>
                      <a:pt x="44386" y="20193"/>
                      <a:pt x="33338"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5" name="Freeform: Shape 634">
                <a:extLst>
                  <a:ext uri="{FF2B5EF4-FFF2-40B4-BE49-F238E27FC236}">
                    <a16:creationId xmlns:a16="http://schemas.microsoft.com/office/drawing/2014/main" id="{A762B89C-2B15-4BA7-90C4-874174075328}"/>
                  </a:ext>
                </a:extLst>
              </p:cNvPr>
              <p:cNvSpPr/>
              <p:nvPr/>
            </p:nvSpPr>
            <p:spPr>
              <a:xfrm>
                <a:off x="4360449" y="1613249"/>
                <a:ext cx="47625" cy="47625"/>
              </a:xfrm>
              <a:custGeom>
                <a:avLst/>
                <a:gdLst>
                  <a:gd name="connsiteX0" fmla="*/ 16669 w 47625"/>
                  <a:gd name="connsiteY0" fmla="*/ 47530 h 47625"/>
                  <a:gd name="connsiteX1" fmla="*/ 7144 w 47625"/>
                  <a:gd name="connsiteY1" fmla="*/ 38576 h 47625"/>
                  <a:gd name="connsiteX2" fmla="*/ 40958 w 47625"/>
                  <a:gd name="connsiteY2" fmla="*/ 7144 h 47625"/>
                  <a:gd name="connsiteX3" fmla="*/ 45530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290" y="8858"/>
                      <a:pt x="39434" y="7715"/>
                      <a:pt x="40958" y="7144"/>
                    </a:cubicBezTo>
                    <a:lnTo>
                      <a:pt x="45530" y="19145"/>
                    </a:lnTo>
                    <a:cubicBezTo>
                      <a:pt x="44387" y="20193"/>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6" name="Freeform: Shape 635">
                <a:extLst>
                  <a:ext uri="{FF2B5EF4-FFF2-40B4-BE49-F238E27FC236}">
                    <a16:creationId xmlns:a16="http://schemas.microsoft.com/office/drawing/2014/main" id="{553A02C6-F1B9-4EB0-ADEF-A56BF9C33AC7}"/>
                  </a:ext>
                </a:extLst>
              </p:cNvPr>
              <p:cNvSpPr/>
              <p:nvPr/>
            </p:nvSpPr>
            <p:spPr>
              <a:xfrm>
                <a:off x="4362449" y="1577531"/>
                <a:ext cx="47625" cy="47625"/>
              </a:xfrm>
              <a:custGeom>
                <a:avLst/>
                <a:gdLst>
                  <a:gd name="connsiteX0" fmla="*/ 16669 w 47625"/>
                  <a:gd name="connsiteY0" fmla="*/ 47530 h 47625"/>
                  <a:gd name="connsiteX1" fmla="*/ 7144 w 47625"/>
                  <a:gd name="connsiteY1" fmla="*/ 38576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6386" y="8953"/>
                      <a:pt x="39529" y="7715"/>
                      <a:pt x="41053" y="7144"/>
                    </a:cubicBezTo>
                    <a:lnTo>
                      <a:pt x="45625" y="19145"/>
                    </a:lnTo>
                    <a:cubicBezTo>
                      <a:pt x="44386" y="20288"/>
                      <a:pt x="33433" y="30575"/>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7" name="Freeform: Shape 636">
                <a:extLst>
                  <a:ext uri="{FF2B5EF4-FFF2-40B4-BE49-F238E27FC236}">
                    <a16:creationId xmlns:a16="http://schemas.microsoft.com/office/drawing/2014/main" id="{FDEA9188-0C33-4CC3-8F78-578E2EB1DA02}"/>
                  </a:ext>
                </a:extLst>
              </p:cNvPr>
              <p:cNvSpPr/>
              <p:nvPr/>
            </p:nvSpPr>
            <p:spPr>
              <a:xfrm>
                <a:off x="4376261" y="1654874"/>
                <a:ext cx="47625" cy="47625"/>
              </a:xfrm>
              <a:custGeom>
                <a:avLst/>
                <a:gdLst>
                  <a:gd name="connsiteX0" fmla="*/ 16669 w 47625"/>
                  <a:gd name="connsiteY0" fmla="*/ 47625 h 47625"/>
                  <a:gd name="connsiteX1" fmla="*/ 7144 w 47625"/>
                  <a:gd name="connsiteY1" fmla="*/ 38576 h 47625"/>
                  <a:gd name="connsiteX2" fmla="*/ 41053 w 47625"/>
                  <a:gd name="connsiteY2" fmla="*/ 7144 h 47625"/>
                  <a:gd name="connsiteX3" fmla="*/ 45529 w 47625"/>
                  <a:gd name="connsiteY3" fmla="*/ 19240 h 47625"/>
                  <a:gd name="connsiteX4" fmla="*/ 16669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625"/>
                    </a:moveTo>
                    <a:lnTo>
                      <a:pt x="7144" y="38576"/>
                    </a:lnTo>
                    <a:cubicBezTo>
                      <a:pt x="36290" y="8954"/>
                      <a:pt x="39528" y="7715"/>
                      <a:pt x="41053" y="7144"/>
                    </a:cubicBezTo>
                    <a:lnTo>
                      <a:pt x="45529" y="19240"/>
                    </a:lnTo>
                    <a:cubicBezTo>
                      <a:pt x="44386" y="20288"/>
                      <a:pt x="33242" y="30861"/>
                      <a:pt x="16669" y="47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8" name="Freeform: Shape 637">
                <a:extLst>
                  <a:ext uri="{FF2B5EF4-FFF2-40B4-BE49-F238E27FC236}">
                    <a16:creationId xmlns:a16="http://schemas.microsoft.com/office/drawing/2014/main" id="{2B21CE7D-F1B3-4CC7-B80F-35BFC104FA71}"/>
                  </a:ext>
                </a:extLst>
              </p:cNvPr>
              <p:cNvSpPr/>
              <p:nvPr/>
            </p:nvSpPr>
            <p:spPr>
              <a:xfrm>
                <a:off x="4363307" y="2184844"/>
                <a:ext cx="47625" cy="47625"/>
              </a:xfrm>
              <a:custGeom>
                <a:avLst/>
                <a:gdLst>
                  <a:gd name="connsiteX0" fmla="*/ 16669 w 47625"/>
                  <a:gd name="connsiteY0" fmla="*/ 47530 h 47625"/>
                  <a:gd name="connsiteX1" fmla="*/ 7144 w 47625"/>
                  <a:gd name="connsiteY1" fmla="*/ 38481 h 47625"/>
                  <a:gd name="connsiteX2" fmla="*/ 41053 w 47625"/>
                  <a:gd name="connsiteY2" fmla="*/ 7144 h 47625"/>
                  <a:gd name="connsiteX3" fmla="*/ 45625 w 47625"/>
                  <a:gd name="connsiteY3" fmla="*/ 1914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481"/>
                    </a:lnTo>
                    <a:cubicBezTo>
                      <a:pt x="36385" y="8858"/>
                      <a:pt x="39528" y="7715"/>
                      <a:pt x="41053" y="7144"/>
                    </a:cubicBezTo>
                    <a:lnTo>
                      <a:pt x="45625" y="19145"/>
                    </a:lnTo>
                    <a:cubicBezTo>
                      <a:pt x="44386" y="20193"/>
                      <a:pt x="33432" y="30480"/>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39" name="Freeform: Shape 638">
                <a:extLst>
                  <a:ext uri="{FF2B5EF4-FFF2-40B4-BE49-F238E27FC236}">
                    <a16:creationId xmlns:a16="http://schemas.microsoft.com/office/drawing/2014/main" id="{314E9D84-923C-4F5D-AEC8-3F59949E6496}"/>
                  </a:ext>
                </a:extLst>
              </p:cNvPr>
              <p:cNvSpPr/>
              <p:nvPr/>
            </p:nvSpPr>
            <p:spPr>
              <a:xfrm>
                <a:off x="4353877" y="2672048"/>
                <a:ext cx="57150" cy="66675"/>
              </a:xfrm>
              <a:custGeom>
                <a:avLst/>
                <a:gdLst>
                  <a:gd name="connsiteX0" fmla="*/ 14097 w 57150"/>
                  <a:gd name="connsiteY0" fmla="*/ 62293 h 66675"/>
                  <a:gd name="connsiteX1" fmla="*/ 7144 w 57150"/>
                  <a:gd name="connsiteY1" fmla="*/ 51435 h 66675"/>
                  <a:gd name="connsiteX2" fmla="*/ 46577 w 57150"/>
                  <a:gd name="connsiteY2" fmla="*/ 7144 h 66675"/>
                  <a:gd name="connsiteX3" fmla="*/ 57721 w 57150"/>
                  <a:gd name="connsiteY3" fmla="*/ 13525 h 66675"/>
                  <a:gd name="connsiteX4" fmla="*/ 14097 w 57150"/>
                  <a:gd name="connsiteY4" fmla="*/ 6229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14097" y="62293"/>
                    </a:moveTo>
                    <a:lnTo>
                      <a:pt x="7144" y="51435"/>
                    </a:lnTo>
                    <a:cubicBezTo>
                      <a:pt x="23061" y="39396"/>
                      <a:pt x="36460" y="24347"/>
                      <a:pt x="46577" y="7144"/>
                    </a:cubicBezTo>
                    <a:lnTo>
                      <a:pt x="57721" y="13525"/>
                    </a:lnTo>
                    <a:cubicBezTo>
                      <a:pt x="46609" y="32551"/>
                      <a:pt x="31771" y="49138"/>
                      <a:pt x="14097" y="62293"/>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0" name="Freeform: Shape 639">
                <a:extLst>
                  <a:ext uri="{FF2B5EF4-FFF2-40B4-BE49-F238E27FC236}">
                    <a16:creationId xmlns:a16="http://schemas.microsoft.com/office/drawing/2014/main" id="{9DE889FB-DEF5-44BD-806A-68F679E38B7E}"/>
                  </a:ext>
                </a:extLst>
              </p:cNvPr>
              <p:cNvSpPr/>
              <p:nvPr/>
            </p:nvSpPr>
            <p:spPr>
              <a:xfrm>
                <a:off x="4377689" y="2699861"/>
                <a:ext cx="47625" cy="38100"/>
              </a:xfrm>
              <a:custGeom>
                <a:avLst/>
                <a:gdLst>
                  <a:gd name="connsiteX0" fmla="*/ 14097 w 47625"/>
                  <a:gd name="connsiteY0" fmla="*/ 38671 h 38100"/>
                  <a:gd name="connsiteX1" fmla="*/ 7144 w 47625"/>
                  <a:gd name="connsiteY1" fmla="*/ 27813 h 38100"/>
                  <a:gd name="connsiteX2" fmla="*/ 28385 w 47625"/>
                  <a:gd name="connsiteY2" fmla="*/ 7144 h 38100"/>
                  <a:gd name="connsiteX3" fmla="*/ 41148 w 47625"/>
                  <a:gd name="connsiteY3" fmla="*/ 8668 h 38100"/>
                  <a:gd name="connsiteX4" fmla="*/ 14097 w 47625"/>
                  <a:gd name="connsiteY4" fmla="*/ 3867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14097" y="38671"/>
                    </a:moveTo>
                    <a:lnTo>
                      <a:pt x="7144" y="27813"/>
                    </a:lnTo>
                    <a:cubicBezTo>
                      <a:pt x="26194" y="15430"/>
                      <a:pt x="28385" y="7239"/>
                      <a:pt x="28385" y="7144"/>
                    </a:cubicBezTo>
                    <a:lnTo>
                      <a:pt x="41148" y="8668"/>
                    </a:lnTo>
                    <a:cubicBezTo>
                      <a:pt x="41339" y="10858"/>
                      <a:pt x="38767" y="22765"/>
                      <a:pt x="14097" y="3867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1" name="Freeform: Shape 640">
                <a:extLst>
                  <a:ext uri="{FF2B5EF4-FFF2-40B4-BE49-F238E27FC236}">
                    <a16:creationId xmlns:a16="http://schemas.microsoft.com/office/drawing/2014/main" id="{7A4A5FEB-A449-46EF-83FF-E2A458034EC7}"/>
                  </a:ext>
                </a:extLst>
              </p:cNvPr>
              <p:cNvSpPr/>
              <p:nvPr/>
            </p:nvSpPr>
            <p:spPr>
              <a:xfrm>
                <a:off x="4360259" y="2645474"/>
                <a:ext cx="47625" cy="47625"/>
              </a:xfrm>
              <a:custGeom>
                <a:avLst/>
                <a:gdLst>
                  <a:gd name="connsiteX0" fmla="*/ 14097 w 47625"/>
                  <a:gd name="connsiteY0" fmla="*/ 45625 h 47625"/>
                  <a:gd name="connsiteX1" fmla="*/ 7144 w 47625"/>
                  <a:gd name="connsiteY1" fmla="*/ 34766 h 47625"/>
                  <a:gd name="connsiteX2" fmla="*/ 36576 w 47625"/>
                  <a:gd name="connsiteY2" fmla="*/ 7144 h 47625"/>
                  <a:gd name="connsiteX3" fmla="*/ 47815 w 47625"/>
                  <a:gd name="connsiteY3" fmla="*/ 13430 h 47625"/>
                  <a:gd name="connsiteX4" fmla="*/ 14097 w 47625"/>
                  <a:gd name="connsiteY4" fmla="*/ 45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4097" y="45625"/>
                    </a:moveTo>
                    <a:lnTo>
                      <a:pt x="7144" y="34766"/>
                    </a:lnTo>
                    <a:cubicBezTo>
                      <a:pt x="18890" y="27866"/>
                      <a:pt x="28945" y="18429"/>
                      <a:pt x="36576" y="7144"/>
                    </a:cubicBezTo>
                    <a:lnTo>
                      <a:pt x="47815" y="13430"/>
                    </a:lnTo>
                    <a:cubicBezTo>
                      <a:pt x="39201" y="26612"/>
                      <a:pt x="27662" y="37629"/>
                      <a:pt x="14097" y="45625"/>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2" name="Freeform: Shape 641">
                <a:extLst>
                  <a:ext uri="{FF2B5EF4-FFF2-40B4-BE49-F238E27FC236}">
                    <a16:creationId xmlns:a16="http://schemas.microsoft.com/office/drawing/2014/main" id="{A00AEEAA-A22C-45E8-87A1-03EEC4267EEC}"/>
                  </a:ext>
                </a:extLst>
              </p:cNvPr>
              <p:cNvSpPr/>
              <p:nvPr/>
            </p:nvSpPr>
            <p:spPr>
              <a:xfrm>
                <a:off x="4358830" y="2609278"/>
                <a:ext cx="47625" cy="47625"/>
              </a:xfrm>
              <a:custGeom>
                <a:avLst/>
                <a:gdLst>
                  <a:gd name="connsiteX0" fmla="*/ 16669 w 47625"/>
                  <a:gd name="connsiteY0" fmla="*/ 48006 h 47625"/>
                  <a:gd name="connsiteX1" fmla="*/ 7144 w 47625"/>
                  <a:gd name="connsiteY1" fmla="*/ 38481 h 47625"/>
                  <a:gd name="connsiteX2" fmla="*/ 40957 w 47625"/>
                  <a:gd name="connsiteY2" fmla="*/ 7144 h 47625"/>
                  <a:gd name="connsiteX3" fmla="*/ 45530 w 47625"/>
                  <a:gd name="connsiteY3" fmla="*/ 19145 h 47625"/>
                  <a:gd name="connsiteX4" fmla="*/ 16669 w 47625"/>
                  <a:gd name="connsiteY4" fmla="*/ 4800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006"/>
                    </a:moveTo>
                    <a:lnTo>
                      <a:pt x="7144" y="38481"/>
                    </a:lnTo>
                    <a:cubicBezTo>
                      <a:pt x="36290" y="8858"/>
                      <a:pt x="39434" y="7715"/>
                      <a:pt x="40957" y="7144"/>
                    </a:cubicBezTo>
                    <a:lnTo>
                      <a:pt x="45530" y="19145"/>
                    </a:lnTo>
                    <a:cubicBezTo>
                      <a:pt x="44387" y="20384"/>
                      <a:pt x="33433" y="30671"/>
                      <a:pt x="16669" y="48006"/>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3" name="Freeform: Shape 642">
                <a:extLst>
                  <a:ext uri="{FF2B5EF4-FFF2-40B4-BE49-F238E27FC236}">
                    <a16:creationId xmlns:a16="http://schemas.microsoft.com/office/drawing/2014/main" id="{DBD85C44-CF7C-4191-8666-358830C5992E}"/>
                  </a:ext>
                </a:extLst>
              </p:cNvPr>
              <p:cNvSpPr/>
              <p:nvPr/>
            </p:nvSpPr>
            <p:spPr>
              <a:xfrm>
                <a:off x="4353782" y="3286030"/>
                <a:ext cx="47625" cy="47625"/>
              </a:xfrm>
              <a:custGeom>
                <a:avLst/>
                <a:gdLst>
                  <a:gd name="connsiteX0" fmla="*/ 16669 w 47625"/>
                  <a:gd name="connsiteY0" fmla="*/ 47530 h 47625"/>
                  <a:gd name="connsiteX1" fmla="*/ 7144 w 47625"/>
                  <a:gd name="connsiteY1" fmla="*/ 38576 h 47625"/>
                  <a:gd name="connsiteX2" fmla="*/ 40957 w 47625"/>
                  <a:gd name="connsiteY2" fmla="*/ 7144 h 47625"/>
                  <a:gd name="connsiteX3" fmla="*/ 46196 w 47625"/>
                  <a:gd name="connsiteY3" fmla="*/ 18955 h 47625"/>
                  <a:gd name="connsiteX4" fmla="*/ 16669 w 47625"/>
                  <a:gd name="connsiteY4" fmla="*/ 4753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7530"/>
                    </a:moveTo>
                    <a:lnTo>
                      <a:pt x="7144" y="38576"/>
                    </a:lnTo>
                    <a:cubicBezTo>
                      <a:pt x="35719" y="8954"/>
                      <a:pt x="39528" y="7715"/>
                      <a:pt x="40957" y="7144"/>
                    </a:cubicBezTo>
                    <a:lnTo>
                      <a:pt x="46196" y="18955"/>
                    </a:lnTo>
                    <a:cubicBezTo>
                      <a:pt x="44386" y="19812"/>
                      <a:pt x="33432" y="30099"/>
                      <a:pt x="16669" y="47530"/>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sp>
            <p:nvSpPr>
              <p:cNvPr id="644" name="Freeform: Shape 643">
                <a:extLst>
                  <a:ext uri="{FF2B5EF4-FFF2-40B4-BE49-F238E27FC236}">
                    <a16:creationId xmlns:a16="http://schemas.microsoft.com/office/drawing/2014/main" id="{56F87F7A-9844-41B1-8AAE-083B09341880}"/>
                  </a:ext>
                </a:extLst>
              </p:cNvPr>
              <p:cNvSpPr/>
              <p:nvPr/>
            </p:nvSpPr>
            <p:spPr>
              <a:xfrm>
                <a:off x="4356639" y="3256883"/>
                <a:ext cx="47625" cy="47625"/>
              </a:xfrm>
              <a:custGeom>
                <a:avLst/>
                <a:gdLst>
                  <a:gd name="connsiteX0" fmla="*/ 16669 w 47625"/>
                  <a:gd name="connsiteY0" fmla="*/ 48101 h 47625"/>
                  <a:gd name="connsiteX1" fmla="*/ 7144 w 47625"/>
                  <a:gd name="connsiteY1" fmla="*/ 38576 h 47625"/>
                  <a:gd name="connsiteX2" fmla="*/ 40957 w 47625"/>
                  <a:gd name="connsiteY2" fmla="*/ 7144 h 47625"/>
                  <a:gd name="connsiteX3" fmla="*/ 45529 w 47625"/>
                  <a:gd name="connsiteY3" fmla="*/ 19240 h 47625"/>
                  <a:gd name="connsiteX4" fmla="*/ 16669 w 47625"/>
                  <a:gd name="connsiteY4" fmla="*/ 4810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6669" y="48101"/>
                    </a:moveTo>
                    <a:lnTo>
                      <a:pt x="7144" y="38576"/>
                    </a:lnTo>
                    <a:cubicBezTo>
                      <a:pt x="36290" y="8954"/>
                      <a:pt x="39434" y="7715"/>
                      <a:pt x="40957" y="7144"/>
                    </a:cubicBezTo>
                    <a:lnTo>
                      <a:pt x="45529" y="19240"/>
                    </a:lnTo>
                    <a:cubicBezTo>
                      <a:pt x="44386" y="20478"/>
                      <a:pt x="33814" y="30766"/>
                      <a:pt x="16669" y="48101"/>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GB" sz="3200" dirty="0"/>
              </a:p>
            </p:txBody>
          </p:sp>
        </p:grpSp>
        <p:grpSp>
          <p:nvGrpSpPr>
            <p:cNvPr id="503" name="Group 502">
              <a:extLst>
                <a:ext uri="{FF2B5EF4-FFF2-40B4-BE49-F238E27FC236}">
                  <a16:creationId xmlns:a16="http://schemas.microsoft.com/office/drawing/2014/main" id="{8D343A18-402B-4AA2-A541-2E6505EA4426}"/>
                </a:ext>
              </a:extLst>
            </p:cNvPr>
            <p:cNvGrpSpPr/>
            <p:nvPr/>
          </p:nvGrpSpPr>
          <p:grpSpPr>
            <a:xfrm>
              <a:off x="5142118" y="3142562"/>
              <a:ext cx="937526" cy="248931"/>
              <a:chOff x="1086121" y="389589"/>
              <a:chExt cx="556597" cy="147787"/>
            </a:xfrm>
          </p:grpSpPr>
          <p:sp>
            <p:nvSpPr>
              <p:cNvPr id="504" name="Freeform: Shape 503">
                <a:extLst>
                  <a:ext uri="{FF2B5EF4-FFF2-40B4-BE49-F238E27FC236}">
                    <a16:creationId xmlns:a16="http://schemas.microsoft.com/office/drawing/2014/main" id="{48E78704-3690-44F7-A950-9C6AFAC9564D}"/>
                  </a:ext>
                </a:extLst>
              </p:cNvPr>
              <p:cNvSpPr/>
              <p:nvPr/>
            </p:nvSpPr>
            <p:spPr>
              <a:xfrm>
                <a:off x="1086121" y="389589"/>
                <a:ext cx="121246" cy="143980"/>
              </a:xfrm>
              <a:custGeom>
                <a:avLst/>
                <a:gdLst>
                  <a:gd name="connsiteX0" fmla="*/ 4519 w 121246"/>
                  <a:gd name="connsiteY0" fmla="*/ 4612 h 143980"/>
                  <a:gd name="connsiteX1" fmla="*/ 68021 w 121246"/>
                  <a:gd name="connsiteY1" fmla="*/ 4612 h 143980"/>
                  <a:gd name="connsiteX2" fmla="*/ 93711 w 121246"/>
                  <a:gd name="connsiteY2" fmla="*/ 8780 h 143980"/>
                  <a:gd name="connsiteX3" fmla="*/ 107881 w 121246"/>
                  <a:gd name="connsiteY3" fmla="*/ 21132 h 143980"/>
                  <a:gd name="connsiteX4" fmla="*/ 113489 w 121246"/>
                  <a:gd name="connsiteY4" fmla="*/ 40152 h 143980"/>
                  <a:gd name="connsiteX5" fmla="*/ 88936 w 121246"/>
                  <a:gd name="connsiteY5" fmla="*/ 70464 h 143980"/>
                  <a:gd name="connsiteX6" fmla="*/ 110230 w 121246"/>
                  <a:gd name="connsiteY6" fmla="*/ 83119 h 143980"/>
                  <a:gd name="connsiteX7" fmla="*/ 117278 w 121246"/>
                  <a:gd name="connsiteY7" fmla="*/ 103807 h 143980"/>
                  <a:gd name="connsiteX8" fmla="*/ 105684 w 121246"/>
                  <a:gd name="connsiteY8" fmla="*/ 130254 h 143980"/>
                  <a:gd name="connsiteX9" fmla="*/ 67794 w 121246"/>
                  <a:gd name="connsiteY9" fmla="*/ 141393 h 143980"/>
                  <a:gd name="connsiteX10" fmla="*/ 4519 w 121246"/>
                  <a:gd name="connsiteY10" fmla="*/ 141393 h 143980"/>
                  <a:gd name="connsiteX11" fmla="*/ 36422 w 121246"/>
                  <a:gd name="connsiteY11" fmla="*/ 28710 h 143980"/>
                  <a:gd name="connsiteX12" fmla="*/ 36422 w 121246"/>
                  <a:gd name="connsiteY12" fmla="*/ 58567 h 143980"/>
                  <a:gd name="connsiteX13" fmla="*/ 60595 w 121246"/>
                  <a:gd name="connsiteY13" fmla="*/ 58567 h 143980"/>
                  <a:gd name="connsiteX14" fmla="*/ 77266 w 121246"/>
                  <a:gd name="connsiteY14" fmla="*/ 53338 h 143980"/>
                  <a:gd name="connsiteX15" fmla="*/ 80752 w 121246"/>
                  <a:gd name="connsiteY15" fmla="*/ 43259 h 143980"/>
                  <a:gd name="connsiteX16" fmla="*/ 77873 w 121246"/>
                  <a:gd name="connsiteY16" fmla="*/ 34317 h 143980"/>
                  <a:gd name="connsiteX17" fmla="*/ 71659 w 121246"/>
                  <a:gd name="connsiteY17" fmla="*/ 29619 h 143980"/>
                  <a:gd name="connsiteX18" fmla="*/ 58246 w 121246"/>
                  <a:gd name="connsiteY18" fmla="*/ 28710 h 143980"/>
                  <a:gd name="connsiteX19" fmla="*/ 36422 w 121246"/>
                  <a:gd name="connsiteY19" fmla="*/ 82816 h 143980"/>
                  <a:gd name="connsiteX20" fmla="*/ 36422 w 121246"/>
                  <a:gd name="connsiteY20" fmla="*/ 115704 h 143980"/>
                  <a:gd name="connsiteX21" fmla="*/ 60898 w 121246"/>
                  <a:gd name="connsiteY21" fmla="*/ 115704 h 143980"/>
                  <a:gd name="connsiteX22" fmla="*/ 78631 w 121246"/>
                  <a:gd name="connsiteY22" fmla="*/ 111309 h 143980"/>
                  <a:gd name="connsiteX23" fmla="*/ 83859 w 121246"/>
                  <a:gd name="connsiteY23" fmla="*/ 99033 h 143980"/>
                  <a:gd name="connsiteX24" fmla="*/ 78858 w 121246"/>
                  <a:gd name="connsiteY24" fmla="*/ 87590 h 143980"/>
                  <a:gd name="connsiteX25" fmla="*/ 62338 w 121246"/>
                  <a:gd name="connsiteY25" fmla="*/ 82816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246" h="143980">
                    <a:moveTo>
                      <a:pt x="4519" y="4612"/>
                    </a:moveTo>
                    <a:lnTo>
                      <a:pt x="68021" y="4612"/>
                    </a:lnTo>
                    <a:cubicBezTo>
                      <a:pt x="76785" y="4125"/>
                      <a:pt x="85550" y="5547"/>
                      <a:pt x="93711" y="8780"/>
                    </a:cubicBezTo>
                    <a:cubicBezTo>
                      <a:pt x="99408" y="11625"/>
                      <a:pt x="104285" y="15876"/>
                      <a:pt x="107881" y="21132"/>
                    </a:cubicBezTo>
                    <a:cubicBezTo>
                      <a:pt x="111758" y="26699"/>
                      <a:pt x="113725" y="33373"/>
                      <a:pt x="113489" y="40152"/>
                    </a:cubicBezTo>
                    <a:cubicBezTo>
                      <a:pt x="113489" y="55308"/>
                      <a:pt x="105305" y="65412"/>
                      <a:pt x="88936" y="70464"/>
                    </a:cubicBezTo>
                    <a:cubicBezTo>
                      <a:pt x="97335" y="71960"/>
                      <a:pt x="104902" y="76457"/>
                      <a:pt x="110230" y="83119"/>
                    </a:cubicBezTo>
                    <a:cubicBezTo>
                      <a:pt x="114786" y="89055"/>
                      <a:pt x="117262" y="96324"/>
                      <a:pt x="117278" y="103807"/>
                    </a:cubicBezTo>
                    <a:cubicBezTo>
                      <a:pt x="117349" y="113870"/>
                      <a:pt x="113133" y="123487"/>
                      <a:pt x="105684" y="130254"/>
                    </a:cubicBezTo>
                    <a:cubicBezTo>
                      <a:pt x="98106" y="137831"/>
                      <a:pt x="85451" y="141393"/>
                      <a:pt x="67794" y="141393"/>
                    </a:cubicBezTo>
                    <a:lnTo>
                      <a:pt x="4519" y="141393"/>
                    </a:lnTo>
                    <a:close/>
                    <a:moveTo>
                      <a:pt x="36422" y="28710"/>
                    </a:moveTo>
                    <a:lnTo>
                      <a:pt x="36422" y="58567"/>
                    </a:lnTo>
                    <a:lnTo>
                      <a:pt x="60595" y="58567"/>
                    </a:lnTo>
                    <a:cubicBezTo>
                      <a:pt x="69385" y="58567"/>
                      <a:pt x="74993" y="56824"/>
                      <a:pt x="77266" y="53338"/>
                    </a:cubicBezTo>
                    <a:cubicBezTo>
                      <a:pt x="79401" y="50398"/>
                      <a:pt x="80614" y="46890"/>
                      <a:pt x="80752" y="43259"/>
                    </a:cubicBezTo>
                    <a:cubicBezTo>
                      <a:pt x="80825" y="40040"/>
                      <a:pt x="79811" y="36889"/>
                      <a:pt x="77873" y="34317"/>
                    </a:cubicBezTo>
                    <a:cubicBezTo>
                      <a:pt x="76387" y="32098"/>
                      <a:pt x="74199" y="30443"/>
                      <a:pt x="71659" y="29619"/>
                    </a:cubicBezTo>
                    <a:cubicBezTo>
                      <a:pt x="67233" y="28839"/>
                      <a:pt x="62737" y="28534"/>
                      <a:pt x="58246" y="28710"/>
                    </a:cubicBezTo>
                    <a:close/>
                    <a:moveTo>
                      <a:pt x="36422" y="82816"/>
                    </a:moveTo>
                    <a:lnTo>
                      <a:pt x="36422" y="115704"/>
                    </a:lnTo>
                    <a:lnTo>
                      <a:pt x="60898" y="115704"/>
                    </a:lnTo>
                    <a:cubicBezTo>
                      <a:pt x="67138" y="116314"/>
                      <a:pt x="73398" y="114763"/>
                      <a:pt x="78631" y="111309"/>
                    </a:cubicBezTo>
                    <a:cubicBezTo>
                      <a:pt x="82178" y="108245"/>
                      <a:pt x="84108" y="103713"/>
                      <a:pt x="83859" y="99033"/>
                    </a:cubicBezTo>
                    <a:cubicBezTo>
                      <a:pt x="83914" y="94677"/>
                      <a:pt x="82092" y="90508"/>
                      <a:pt x="78858" y="87590"/>
                    </a:cubicBezTo>
                    <a:cubicBezTo>
                      <a:pt x="74153" y="83968"/>
                      <a:pt x="68250" y="82262"/>
                      <a:pt x="62338" y="82816"/>
                    </a:cubicBezTo>
                    <a:close/>
                  </a:path>
                </a:pathLst>
              </a:custGeom>
              <a:solidFill>
                <a:srgbClr val="FFFFFF"/>
              </a:solidFill>
              <a:ln w="7573" cap="flat">
                <a:noFill/>
                <a:prstDash val="solid"/>
                <a:miter/>
              </a:ln>
            </p:spPr>
            <p:txBody>
              <a:bodyPr rtlCol="0" anchor="ctr"/>
              <a:lstStyle/>
              <a:p>
                <a:endParaRPr lang="en-GB" dirty="0"/>
              </a:p>
            </p:txBody>
          </p:sp>
          <p:sp>
            <p:nvSpPr>
              <p:cNvPr id="505" name="Freeform: Shape 504">
                <a:extLst>
                  <a:ext uri="{FF2B5EF4-FFF2-40B4-BE49-F238E27FC236}">
                    <a16:creationId xmlns:a16="http://schemas.microsoft.com/office/drawing/2014/main" id="{966E645A-24A8-4532-A54C-92C2E0BBA7FC}"/>
                  </a:ext>
                </a:extLst>
              </p:cNvPr>
              <p:cNvSpPr/>
              <p:nvPr/>
            </p:nvSpPr>
            <p:spPr>
              <a:xfrm>
                <a:off x="1211626" y="422938"/>
                <a:ext cx="98513" cy="113669"/>
              </a:xfrm>
              <a:custGeom>
                <a:avLst/>
                <a:gdLst>
                  <a:gd name="connsiteX0" fmla="*/ 100894 w 98512"/>
                  <a:gd name="connsiteY0" fmla="*/ 62198 h 113668"/>
                  <a:gd name="connsiteX1" fmla="*/ 35952 w 98512"/>
                  <a:gd name="connsiteY1" fmla="*/ 62198 h 113668"/>
                  <a:gd name="connsiteX2" fmla="*/ 35952 w 98512"/>
                  <a:gd name="connsiteY2" fmla="*/ 66896 h 113668"/>
                  <a:gd name="connsiteX3" fmla="*/ 41711 w 98512"/>
                  <a:gd name="connsiteY3" fmla="*/ 83113 h 113668"/>
                  <a:gd name="connsiteX4" fmla="*/ 55427 w 98512"/>
                  <a:gd name="connsiteY4" fmla="*/ 88645 h 113668"/>
                  <a:gd name="connsiteX5" fmla="*/ 73307 w 98512"/>
                  <a:gd name="connsiteY5" fmla="*/ 72788 h 113668"/>
                  <a:gd name="connsiteX6" fmla="*/ 73311 w 98512"/>
                  <a:gd name="connsiteY6" fmla="*/ 72731 h 113668"/>
                  <a:gd name="connsiteX7" fmla="*/ 100288 w 98512"/>
                  <a:gd name="connsiteY7" fmla="*/ 74777 h 113668"/>
                  <a:gd name="connsiteX8" fmla="*/ 54442 w 98512"/>
                  <a:gd name="connsiteY8" fmla="*/ 109711 h 113668"/>
                  <a:gd name="connsiteX9" fmla="*/ 28829 w 98512"/>
                  <a:gd name="connsiteY9" fmla="*/ 103649 h 113668"/>
                  <a:gd name="connsiteX10" fmla="*/ 11399 w 98512"/>
                  <a:gd name="connsiteY10" fmla="*/ 86068 h 113668"/>
                  <a:gd name="connsiteX11" fmla="*/ 4579 w 98512"/>
                  <a:gd name="connsiteY11" fmla="*/ 58257 h 113668"/>
                  <a:gd name="connsiteX12" fmla="*/ 18295 w 98512"/>
                  <a:gd name="connsiteY12" fmla="*/ 19383 h 113668"/>
                  <a:gd name="connsiteX13" fmla="*/ 86951 w 98512"/>
                  <a:gd name="connsiteY13" fmla="*/ 18094 h 113668"/>
                  <a:gd name="connsiteX14" fmla="*/ 100894 w 98512"/>
                  <a:gd name="connsiteY14" fmla="*/ 62198 h 113668"/>
                  <a:gd name="connsiteX15" fmla="*/ 35876 w 98512"/>
                  <a:gd name="connsiteY15" fmla="*/ 44844 h 113668"/>
                  <a:gd name="connsiteX16" fmla="*/ 71719 w 98512"/>
                  <a:gd name="connsiteY16" fmla="*/ 44844 h 113668"/>
                  <a:gd name="connsiteX17" fmla="*/ 54669 w 98512"/>
                  <a:gd name="connsiteY17" fmla="*/ 24081 h 113668"/>
                  <a:gd name="connsiteX18" fmla="*/ 35876 w 98512"/>
                  <a:gd name="connsiteY18" fmla="*/ 44844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512" h="113668">
                    <a:moveTo>
                      <a:pt x="100894" y="62198"/>
                    </a:moveTo>
                    <a:lnTo>
                      <a:pt x="35952" y="62198"/>
                    </a:lnTo>
                    <a:cubicBezTo>
                      <a:pt x="35952" y="63941"/>
                      <a:pt x="35952" y="65532"/>
                      <a:pt x="35952" y="66896"/>
                    </a:cubicBezTo>
                    <a:cubicBezTo>
                      <a:pt x="35504" y="72871"/>
                      <a:pt x="37595" y="78758"/>
                      <a:pt x="41711" y="83113"/>
                    </a:cubicBezTo>
                    <a:cubicBezTo>
                      <a:pt x="45345" y="86739"/>
                      <a:pt x="50294" y="88735"/>
                      <a:pt x="55427" y="88645"/>
                    </a:cubicBezTo>
                    <a:cubicBezTo>
                      <a:pt x="64743" y="89204"/>
                      <a:pt x="72749" y="82105"/>
                      <a:pt x="73307" y="72788"/>
                    </a:cubicBezTo>
                    <a:cubicBezTo>
                      <a:pt x="73309" y="72769"/>
                      <a:pt x="73310" y="72750"/>
                      <a:pt x="73311" y="72731"/>
                    </a:cubicBezTo>
                    <a:lnTo>
                      <a:pt x="100288" y="74777"/>
                    </a:lnTo>
                    <a:cubicBezTo>
                      <a:pt x="92761" y="98016"/>
                      <a:pt x="77479" y="109661"/>
                      <a:pt x="54442" y="109711"/>
                    </a:cubicBezTo>
                    <a:cubicBezTo>
                      <a:pt x="45519" y="109984"/>
                      <a:pt x="36682" y="107893"/>
                      <a:pt x="28829" y="103649"/>
                    </a:cubicBezTo>
                    <a:cubicBezTo>
                      <a:pt x="21563" y="99437"/>
                      <a:pt x="15548" y="93370"/>
                      <a:pt x="11399" y="86068"/>
                    </a:cubicBezTo>
                    <a:cubicBezTo>
                      <a:pt x="6659" y="77583"/>
                      <a:pt x="4303" y="67973"/>
                      <a:pt x="4579" y="58257"/>
                    </a:cubicBezTo>
                    <a:cubicBezTo>
                      <a:pt x="3908" y="44006"/>
                      <a:pt x="8830" y="30057"/>
                      <a:pt x="18295" y="19383"/>
                    </a:cubicBezTo>
                    <a:cubicBezTo>
                      <a:pt x="36903" y="78"/>
                      <a:pt x="67632" y="-498"/>
                      <a:pt x="86951" y="18094"/>
                    </a:cubicBezTo>
                    <a:cubicBezTo>
                      <a:pt x="96247" y="27440"/>
                      <a:pt x="100894" y="42142"/>
                      <a:pt x="100894" y="62198"/>
                    </a:cubicBezTo>
                    <a:close/>
                    <a:moveTo>
                      <a:pt x="35876" y="44844"/>
                    </a:moveTo>
                    <a:lnTo>
                      <a:pt x="71719" y="44844"/>
                    </a:lnTo>
                    <a:cubicBezTo>
                      <a:pt x="70810" y="31053"/>
                      <a:pt x="65127" y="24081"/>
                      <a:pt x="54669" y="24081"/>
                    </a:cubicBezTo>
                    <a:cubicBezTo>
                      <a:pt x="44212" y="24081"/>
                      <a:pt x="37164" y="31053"/>
                      <a:pt x="35876" y="44844"/>
                    </a:cubicBezTo>
                    <a:close/>
                  </a:path>
                </a:pathLst>
              </a:custGeom>
              <a:solidFill>
                <a:srgbClr val="FFFFFF"/>
              </a:solidFill>
              <a:ln w="7573" cap="flat">
                <a:noFill/>
                <a:prstDash val="solid"/>
                <a:miter/>
              </a:ln>
            </p:spPr>
            <p:txBody>
              <a:bodyPr rtlCol="0" anchor="ctr"/>
              <a:lstStyle/>
              <a:p>
                <a:endParaRPr lang="en-GB" dirty="0"/>
              </a:p>
            </p:txBody>
          </p:sp>
          <p:sp>
            <p:nvSpPr>
              <p:cNvPr id="506" name="Freeform: Shape 505">
                <a:extLst>
                  <a:ext uri="{FF2B5EF4-FFF2-40B4-BE49-F238E27FC236}">
                    <a16:creationId xmlns:a16="http://schemas.microsoft.com/office/drawing/2014/main" id="{E796CF2F-42E4-4341-8A76-95C58593F851}"/>
                  </a:ext>
                </a:extLst>
              </p:cNvPr>
              <p:cNvSpPr/>
              <p:nvPr/>
            </p:nvSpPr>
            <p:spPr>
              <a:xfrm>
                <a:off x="1314898" y="393396"/>
                <a:ext cx="75779" cy="143980"/>
              </a:xfrm>
              <a:custGeom>
                <a:avLst/>
                <a:gdLst>
                  <a:gd name="connsiteX0" fmla="*/ 50213 w 75779"/>
                  <a:gd name="connsiteY0" fmla="*/ 59458 h 143980"/>
                  <a:gd name="connsiteX1" fmla="*/ 50213 w 75779"/>
                  <a:gd name="connsiteY1" fmla="*/ 102122 h 143980"/>
                  <a:gd name="connsiteX2" fmla="*/ 52638 w 75779"/>
                  <a:gd name="connsiteY2" fmla="*/ 112807 h 143980"/>
                  <a:gd name="connsiteX3" fmla="*/ 63854 w 75779"/>
                  <a:gd name="connsiteY3" fmla="*/ 115459 h 143980"/>
                  <a:gd name="connsiteX4" fmla="*/ 73326 w 75779"/>
                  <a:gd name="connsiteY4" fmla="*/ 115459 h 143980"/>
                  <a:gd name="connsiteX5" fmla="*/ 73326 w 75779"/>
                  <a:gd name="connsiteY5" fmla="*/ 137511 h 143980"/>
                  <a:gd name="connsiteX6" fmla="*/ 54609 w 75779"/>
                  <a:gd name="connsiteY6" fmla="*/ 139708 h 143980"/>
                  <a:gd name="connsiteX7" fmla="*/ 28237 w 75779"/>
                  <a:gd name="connsiteY7" fmla="*/ 132585 h 143980"/>
                  <a:gd name="connsiteX8" fmla="*/ 20660 w 75779"/>
                  <a:gd name="connsiteY8" fmla="*/ 106744 h 143980"/>
                  <a:gd name="connsiteX9" fmla="*/ 20660 w 75779"/>
                  <a:gd name="connsiteY9" fmla="*/ 59837 h 143980"/>
                  <a:gd name="connsiteX10" fmla="*/ 4519 w 75779"/>
                  <a:gd name="connsiteY10" fmla="*/ 59837 h 143980"/>
                  <a:gd name="connsiteX11" fmla="*/ 4519 w 75779"/>
                  <a:gd name="connsiteY11" fmla="*/ 36270 h 143980"/>
                  <a:gd name="connsiteX12" fmla="*/ 22327 w 75779"/>
                  <a:gd name="connsiteY12" fmla="*/ 36270 h 143980"/>
                  <a:gd name="connsiteX13" fmla="*/ 24752 w 75779"/>
                  <a:gd name="connsiteY13" fmla="*/ 6489 h 143980"/>
                  <a:gd name="connsiteX14" fmla="*/ 50365 w 75779"/>
                  <a:gd name="connsiteY14" fmla="*/ 4519 h 143980"/>
                  <a:gd name="connsiteX15" fmla="*/ 50365 w 75779"/>
                  <a:gd name="connsiteY15" fmla="*/ 36270 h 143980"/>
                  <a:gd name="connsiteX16" fmla="*/ 72038 w 75779"/>
                  <a:gd name="connsiteY16" fmla="*/ 36270 h 143980"/>
                  <a:gd name="connsiteX17" fmla="*/ 72038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13" y="59458"/>
                    </a:moveTo>
                    <a:lnTo>
                      <a:pt x="50213" y="102122"/>
                    </a:lnTo>
                    <a:cubicBezTo>
                      <a:pt x="49818" y="105854"/>
                      <a:pt x="50671" y="109611"/>
                      <a:pt x="52638" y="112807"/>
                    </a:cubicBezTo>
                    <a:cubicBezTo>
                      <a:pt x="55917" y="115054"/>
                      <a:pt x="59915" y="116000"/>
                      <a:pt x="63854" y="115459"/>
                    </a:cubicBezTo>
                    <a:cubicBezTo>
                      <a:pt x="66582" y="115459"/>
                      <a:pt x="69764" y="115459"/>
                      <a:pt x="73326" y="115459"/>
                    </a:cubicBezTo>
                    <a:lnTo>
                      <a:pt x="73326" y="137511"/>
                    </a:lnTo>
                    <a:cubicBezTo>
                      <a:pt x="67154" y="138732"/>
                      <a:pt x="60896" y="139467"/>
                      <a:pt x="54609" y="139708"/>
                    </a:cubicBezTo>
                    <a:cubicBezTo>
                      <a:pt x="45245" y="140609"/>
                      <a:pt x="35874" y="138078"/>
                      <a:pt x="28237" y="132585"/>
                    </a:cubicBezTo>
                    <a:cubicBezTo>
                      <a:pt x="22305" y="125359"/>
                      <a:pt x="19569" y="116030"/>
                      <a:pt x="20660" y="106744"/>
                    </a:cubicBezTo>
                    <a:lnTo>
                      <a:pt x="20660" y="59837"/>
                    </a:lnTo>
                    <a:lnTo>
                      <a:pt x="4519" y="59837"/>
                    </a:lnTo>
                    <a:lnTo>
                      <a:pt x="4519" y="36270"/>
                    </a:lnTo>
                    <a:lnTo>
                      <a:pt x="22327" y="36270"/>
                    </a:lnTo>
                    <a:lnTo>
                      <a:pt x="24752" y="6489"/>
                    </a:lnTo>
                    <a:lnTo>
                      <a:pt x="50365" y="4519"/>
                    </a:lnTo>
                    <a:lnTo>
                      <a:pt x="50365" y="36270"/>
                    </a:lnTo>
                    <a:lnTo>
                      <a:pt x="72038" y="36270"/>
                    </a:lnTo>
                    <a:lnTo>
                      <a:pt x="72038" y="59458"/>
                    </a:lnTo>
                    <a:close/>
                  </a:path>
                </a:pathLst>
              </a:custGeom>
              <a:solidFill>
                <a:srgbClr val="FFFFFF"/>
              </a:solidFill>
              <a:ln w="7573" cap="flat">
                <a:noFill/>
                <a:prstDash val="solid"/>
                <a:miter/>
              </a:ln>
            </p:spPr>
            <p:txBody>
              <a:bodyPr rtlCol="0" anchor="ctr"/>
              <a:lstStyle/>
              <a:p>
                <a:endParaRPr lang="en-GB" dirty="0"/>
              </a:p>
            </p:txBody>
          </p:sp>
          <p:sp>
            <p:nvSpPr>
              <p:cNvPr id="507" name="Freeform: Shape 506">
                <a:extLst>
                  <a:ext uri="{FF2B5EF4-FFF2-40B4-BE49-F238E27FC236}">
                    <a16:creationId xmlns:a16="http://schemas.microsoft.com/office/drawing/2014/main" id="{A8031C83-2E71-4A69-BE0D-E493D4E8EC4C}"/>
                  </a:ext>
                </a:extLst>
              </p:cNvPr>
              <p:cNvSpPr/>
              <p:nvPr/>
            </p:nvSpPr>
            <p:spPr>
              <a:xfrm>
                <a:off x="1390298" y="393396"/>
                <a:ext cx="75779" cy="143980"/>
              </a:xfrm>
              <a:custGeom>
                <a:avLst/>
                <a:gdLst>
                  <a:gd name="connsiteX0" fmla="*/ 50289 w 75779"/>
                  <a:gd name="connsiteY0" fmla="*/ 59458 h 143980"/>
                  <a:gd name="connsiteX1" fmla="*/ 50289 w 75779"/>
                  <a:gd name="connsiteY1" fmla="*/ 102122 h 143980"/>
                  <a:gd name="connsiteX2" fmla="*/ 53017 w 75779"/>
                  <a:gd name="connsiteY2" fmla="*/ 112807 h 143980"/>
                  <a:gd name="connsiteX3" fmla="*/ 64233 w 75779"/>
                  <a:gd name="connsiteY3" fmla="*/ 115459 h 143980"/>
                  <a:gd name="connsiteX4" fmla="*/ 73705 w 75779"/>
                  <a:gd name="connsiteY4" fmla="*/ 115459 h 143980"/>
                  <a:gd name="connsiteX5" fmla="*/ 73705 w 75779"/>
                  <a:gd name="connsiteY5" fmla="*/ 137511 h 143980"/>
                  <a:gd name="connsiteX6" fmla="*/ 54987 w 75779"/>
                  <a:gd name="connsiteY6" fmla="*/ 139708 h 143980"/>
                  <a:gd name="connsiteX7" fmla="*/ 28616 w 75779"/>
                  <a:gd name="connsiteY7" fmla="*/ 132585 h 143980"/>
                  <a:gd name="connsiteX8" fmla="*/ 21038 w 75779"/>
                  <a:gd name="connsiteY8" fmla="*/ 106745 h 143980"/>
                  <a:gd name="connsiteX9" fmla="*/ 21038 w 75779"/>
                  <a:gd name="connsiteY9" fmla="*/ 59837 h 143980"/>
                  <a:gd name="connsiteX10" fmla="*/ 4519 w 75779"/>
                  <a:gd name="connsiteY10" fmla="*/ 59837 h 143980"/>
                  <a:gd name="connsiteX11" fmla="*/ 4519 w 75779"/>
                  <a:gd name="connsiteY11" fmla="*/ 36270 h 143980"/>
                  <a:gd name="connsiteX12" fmla="*/ 22251 w 75779"/>
                  <a:gd name="connsiteY12" fmla="*/ 36270 h 143980"/>
                  <a:gd name="connsiteX13" fmla="*/ 24600 w 75779"/>
                  <a:gd name="connsiteY13" fmla="*/ 6489 h 143980"/>
                  <a:gd name="connsiteX14" fmla="*/ 50289 w 75779"/>
                  <a:gd name="connsiteY14" fmla="*/ 4519 h 143980"/>
                  <a:gd name="connsiteX15" fmla="*/ 50289 w 75779"/>
                  <a:gd name="connsiteY15" fmla="*/ 36270 h 143980"/>
                  <a:gd name="connsiteX16" fmla="*/ 71962 w 75779"/>
                  <a:gd name="connsiteY16" fmla="*/ 36270 h 143980"/>
                  <a:gd name="connsiteX17" fmla="*/ 71962 w 75779"/>
                  <a:gd name="connsiteY17" fmla="*/ 59458 h 14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79" h="143980">
                    <a:moveTo>
                      <a:pt x="50289" y="59458"/>
                    </a:moveTo>
                    <a:lnTo>
                      <a:pt x="50289" y="102122"/>
                    </a:lnTo>
                    <a:cubicBezTo>
                      <a:pt x="49984" y="105888"/>
                      <a:pt x="50944" y="109648"/>
                      <a:pt x="53017" y="112807"/>
                    </a:cubicBezTo>
                    <a:cubicBezTo>
                      <a:pt x="56296" y="115054"/>
                      <a:pt x="60294" y="116000"/>
                      <a:pt x="64233" y="115459"/>
                    </a:cubicBezTo>
                    <a:cubicBezTo>
                      <a:pt x="66961" y="115459"/>
                      <a:pt x="70067" y="115459"/>
                      <a:pt x="73705" y="115459"/>
                    </a:cubicBezTo>
                    <a:lnTo>
                      <a:pt x="73705" y="137511"/>
                    </a:lnTo>
                    <a:cubicBezTo>
                      <a:pt x="67532" y="138724"/>
                      <a:pt x="61274" y="139459"/>
                      <a:pt x="54987" y="139708"/>
                    </a:cubicBezTo>
                    <a:cubicBezTo>
                      <a:pt x="45624" y="140609"/>
                      <a:pt x="36253" y="138078"/>
                      <a:pt x="28616" y="132585"/>
                    </a:cubicBezTo>
                    <a:cubicBezTo>
                      <a:pt x="23388" y="127811"/>
                      <a:pt x="21038" y="119248"/>
                      <a:pt x="21038" y="106745"/>
                    </a:cubicBezTo>
                    <a:lnTo>
                      <a:pt x="21038" y="59837"/>
                    </a:lnTo>
                    <a:lnTo>
                      <a:pt x="4519" y="59837"/>
                    </a:lnTo>
                    <a:lnTo>
                      <a:pt x="4519" y="36270"/>
                    </a:lnTo>
                    <a:lnTo>
                      <a:pt x="22251" y="36270"/>
                    </a:lnTo>
                    <a:lnTo>
                      <a:pt x="24600" y="6489"/>
                    </a:lnTo>
                    <a:lnTo>
                      <a:pt x="50289" y="4519"/>
                    </a:lnTo>
                    <a:lnTo>
                      <a:pt x="50289" y="36270"/>
                    </a:lnTo>
                    <a:lnTo>
                      <a:pt x="71962" y="36270"/>
                    </a:lnTo>
                    <a:lnTo>
                      <a:pt x="71962" y="59458"/>
                    </a:lnTo>
                    <a:close/>
                  </a:path>
                </a:pathLst>
              </a:custGeom>
              <a:solidFill>
                <a:srgbClr val="FFFFFF"/>
              </a:solidFill>
              <a:ln w="7573" cap="flat">
                <a:noFill/>
                <a:prstDash val="solid"/>
                <a:miter/>
              </a:ln>
            </p:spPr>
            <p:txBody>
              <a:bodyPr rtlCol="0" anchor="ctr"/>
              <a:lstStyle/>
              <a:p>
                <a:endParaRPr lang="en-GB" dirty="0"/>
              </a:p>
            </p:txBody>
          </p:sp>
          <p:sp>
            <p:nvSpPr>
              <p:cNvPr id="508" name="Freeform: Shape 507">
                <a:extLst>
                  <a:ext uri="{FF2B5EF4-FFF2-40B4-BE49-F238E27FC236}">
                    <a16:creationId xmlns:a16="http://schemas.microsoft.com/office/drawing/2014/main" id="{06882C9B-7AF1-439B-B74C-3B02EFF90843}"/>
                  </a:ext>
                </a:extLst>
              </p:cNvPr>
              <p:cNvSpPr/>
              <p:nvPr/>
            </p:nvSpPr>
            <p:spPr>
              <a:xfrm>
                <a:off x="1468371" y="423018"/>
                <a:ext cx="98513" cy="113669"/>
              </a:xfrm>
              <a:custGeom>
                <a:avLst/>
                <a:gdLst>
                  <a:gd name="connsiteX0" fmla="*/ 100510 w 98512"/>
                  <a:gd name="connsiteY0" fmla="*/ 62118 h 113668"/>
                  <a:gd name="connsiteX1" fmla="*/ 35568 w 98512"/>
                  <a:gd name="connsiteY1" fmla="*/ 62118 h 113668"/>
                  <a:gd name="connsiteX2" fmla="*/ 35568 w 98512"/>
                  <a:gd name="connsiteY2" fmla="*/ 66816 h 113668"/>
                  <a:gd name="connsiteX3" fmla="*/ 41327 w 98512"/>
                  <a:gd name="connsiteY3" fmla="*/ 83033 h 113668"/>
                  <a:gd name="connsiteX4" fmla="*/ 55043 w 98512"/>
                  <a:gd name="connsiteY4" fmla="*/ 88565 h 113668"/>
                  <a:gd name="connsiteX5" fmla="*/ 72924 w 98512"/>
                  <a:gd name="connsiteY5" fmla="*/ 72709 h 113668"/>
                  <a:gd name="connsiteX6" fmla="*/ 72927 w 98512"/>
                  <a:gd name="connsiteY6" fmla="*/ 72651 h 113668"/>
                  <a:gd name="connsiteX7" fmla="*/ 99904 w 98512"/>
                  <a:gd name="connsiteY7" fmla="*/ 74697 h 113668"/>
                  <a:gd name="connsiteX8" fmla="*/ 54437 w 98512"/>
                  <a:gd name="connsiteY8" fmla="*/ 109632 h 113668"/>
                  <a:gd name="connsiteX9" fmla="*/ 28824 w 98512"/>
                  <a:gd name="connsiteY9" fmla="*/ 103569 h 113668"/>
                  <a:gd name="connsiteX10" fmla="*/ 11394 w 98512"/>
                  <a:gd name="connsiteY10" fmla="*/ 85988 h 113668"/>
                  <a:gd name="connsiteX11" fmla="*/ 4574 w 98512"/>
                  <a:gd name="connsiteY11" fmla="*/ 58178 h 113668"/>
                  <a:gd name="connsiteX12" fmla="*/ 18366 w 98512"/>
                  <a:gd name="connsiteY12" fmla="*/ 19303 h 113668"/>
                  <a:gd name="connsiteX13" fmla="*/ 87052 w 98512"/>
                  <a:gd name="connsiteY13" fmla="*/ 18197 h 113668"/>
                  <a:gd name="connsiteX14" fmla="*/ 87098 w 98512"/>
                  <a:gd name="connsiteY14" fmla="*/ 18242 h 113668"/>
                  <a:gd name="connsiteX15" fmla="*/ 100510 w 98512"/>
                  <a:gd name="connsiteY15" fmla="*/ 62118 h 113668"/>
                  <a:gd name="connsiteX16" fmla="*/ 35568 w 98512"/>
                  <a:gd name="connsiteY16" fmla="*/ 44765 h 113668"/>
                  <a:gd name="connsiteX17" fmla="*/ 71411 w 98512"/>
                  <a:gd name="connsiteY17" fmla="*/ 44765 h 113668"/>
                  <a:gd name="connsiteX18" fmla="*/ 54361 w 98512"/>
                  <a:gd name="connsiteY18" fmla="*/ 24001 h 113668"/>
                  <a:gd name="connsiteX19" fmla="*/ 35568 w 98512"/>
                  <a:gd name="connsiteY19" fmla="*/ 44765 h 11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512" h="113668">
                    <a:moveTo>
                      <a:pt x="100510" y="62118"/>
                    </a:moveTo>
                    <a:lnTo>
                      <a:pt x="35568" y="62118"/>
                    </a:lnTo>
                    <a:cubicBezTo>
                      <a:pt x="35568" y="63861"/>
                      <a:pt x="35568" y="65452"/>
                      <a:pt x="35568" y="66816"/>
                    </a:cubicBezTo>
                    <a:cubicBezTo>
                      <a:pt x="35120" y="72792"/>
                      <a:pt x="37211" y="78679"/>
                      <a:pt x="41327" y="83033"/>
                    </a:cubicBezTo>
                    <a:cubicBezTo>
                      <a:pt x="44961" y="86659"/>
                      <a:pt x="49910" y="88655"/>
                      <a:pt x="55043" y="88565"/>
                    </a:cubicBezTo>
                    <a:cubicBezTo>
                      <a:pt x="64359" y="89124"/>
                      <a:pt x="72365" y="82025"/>
                      <a:pt x="72924" y="72709"/>
                    </a:cubicBezTo>
                    <a:cubicBezTo>
                      <a:pt x="72925" y="72690"/>
                      <a:pt x="72926" y="72671"/>
                      <a:pt x="72927" y="72651"/>
                    </a:cubicBezTo>
                    <a:lnTo>
                      <a:pt x="99904" y="74697"/>
                    </a:lnTo>
                    <a:cubicBezTo>
                      <a:pt x="92377" y="97936"/>
                      <a:pt x="77221" y="109581"/>
                      <a:pt x="54437" y="109632"/>
                    </a:cubicBezTo>
                    <a:cubicBezTo>
                      <a:pt x="45515" y="109894"/>
                      <a:pt x="36681" y="107803"/>
                      <a:pt x="28824" y="103569"/>
                    </a:cubicBezTo>
                    <a:cubicBezTo>
                      <a:pt x="21573" y="99338"/>
                      <a:pt x="15563" y="93275"/>
                      <a:pt x="11394" y="85988"/>
                    </a:cubicBezTo>
                    <a:cubicBezTo>
                      <a:pt x="6654" y="77503"/>
                      <a:pt x="4297" y="67893"/>
                      <a:pt x="4574" y="58178"/>
                    </a:cubicBezTo>
                    <a:cubicBezTo>
                      <a:pt x="3932" y="43917"/>
                      <a:pt x="8880" y="29970"/>
                      <a:pt x="18366" y="19303"/>
                    </a:cubicBezTo>
                    <a:cubicBezTo>
                      <a:pt x="37028" y="31"/>
                      <a:pt x="67779" y="-464"/>
                      <a:pt x="87052" y="18197"/>
                    </a:cubicBezTo>
                    <a:cubicBezTo>
                      <a:pt x="87067" y="18212"/>
                      <a:pt x="87082" y="18227"/>
                      <a:pt x="87098" y="18242"/>
                    </a:cubicBezTo>
                    <a:cubicBezTo>
                      <a:pt x="96039" y="27437"/>
                      <a:pt x="100510" y="42062"/>
                      <a:pt x="100510" y="62118"/>
                    </a:cubicBezTo>
                    <a:close/>
                    <a:moveTo>
                      <a:pt x="35568" y="44765"/>
                    </a:moveTo>
                    <a:lnTo>
                      <a:pt x="71411" y="44765"/>
                    </a:lnTo>
                    <a:cubicBezTo>
                      <a:pt x="70502" y="30973"/>
                      <a:pt x="64819" y="24001"/>
                      <a:pt x="54361" y="24001"/>
                    </a:cubicBezTo>
                    <a:cubicBezTo>
                      <a:pt x="43904" y="24001"/>
                      <a:pt x="36856" y="30973"/>
                      <a:pt x="35568" y="44765"/>
                    </a:cubicBezTo>
                    <a:close/>
                  </a:path>
                </a:pathLst>
              </a:custGeom>
              <a:solidFill>
                <a:srgbClr val="FFFFFF"/>
              </a:solidFill>
              <a:ln w="7573" cap="flat">
                <a:noFill/>
                <a:prstDash val="solid"/>
                <a:miter/>
              </a:ln>
            </p:spPr>
            <p:txBody>
              <a:bodyPr rtlCol="0" anchor="ctr"/>
              <a:lstStyle/>
              <a:p>
                <a:endParaRPr lang="en-GB" dirty="0"/>
              </a:p>
            </p:txBody>
          </p:sp>
          <p:sp>
            <p:nvSpPr>
              <p:cNvPr id="509" name="Freeform: Shape 508">
                <a:extLst>
                  <a:ext uri="{FF2B5EF4-FFF2-40B4-BE49-F238E27FC236}">
                    <a16:creationId xmlns:a16="http://schemas.microsoft.com/office/drawing/2014/main" id="{678FF45F-E217-4E22-9282-590C0124691D}"/>
                  </a:ext>
                </a:extLst>
              </p:cNvPr>
              <p:cNvSpPr/>
              <p:nvPr/>
            </p:nvSpPr>
            <p:spPr>
              <a:xfrm>
                <a:off x="1582095" y="423030"/>
                <a:ext cx="60623" cy="106091"/>
              </a:xfrm>
              <a:custGeom>
                <a:avLst/>
                <a:gdLst>
                  <a:gd name="connsiteX0" fmla="*/ 33390 w 60623"/>
                  <a:gd name="connsiteY0" fmla="*/ 107498 h 106090"/>
                  <a:gd name="connsiteX1" fmla="*/ 4519 w 60623"/>
                  <a:gd name="connsiteY1" fmla="*/ 107498 h 106090"/>
                  <a:gd name="connsiteX2" fmla="*/ 4519 w 60623"/>
                  <a:gd name="connsiteY2" fmla="*/ 6636 h 106090"/>
                  <a:gd name="connsiteX3" fmla="*/ 31799 w 60623"/>
                  <a:gd name="connsiteY3" fmla="*/ 6636 h 106090"/>
                  <a:gd name="connsiteX4" fmla="*/ 31799 w 60623"/>
                  <a:gd name="connsiteY4" fmla="*/ 25581 h 106090"/>
                  <a:gd name="connsiteX5" fmla="*/ 53623 w 60623"/>
                  <a:gd name="connsiteY5" fmla="*/ 4590 h 106090"/>
                  <a:gd name="connsiteX6" fmla="*/ 59004 w 60623"/>
                  <a:gd name="connsiteY6" fmla="*/ 4590 h 106090"/>
                  <a:gd name="connsiteX7" fmla="*/ 59004 w 60623"/>
                  <a:gd name="connsiteY7" fmla="*/ 33916 h 106090"/>
                  <a:gd name="connsiteX8" fmla="*/ 44833 w 60623"/>
                  <a:gd name="connsiteY8" fmla="*/ 36720 h 106090"/>
                  <a:gd name="connsiteX9" fmla="*/ 36649 w 60623"/>
                  <a:gd name="connsiteY9" fmla="*/ 46799 h 106090"/>
                  <a:gd name="connsiteX10" fmla="*/ 33390 w 60623"/>
                  <a:gd name="connsiteY10" fmla="*/ 66350 h 1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23" h="106090">
                    <a:moveTo>
                      <a:pt x="33390" y="107498"/>
                    </a:moveTo>
                    <a:lnTo>
                      <a:pt x="4519" y="107498"/>
                    </a:lnTo>
                    <a:lnTo>
                      <a:pt x="4519" y="6636"/>
                    </a:lnTo>
                    <a:lnTo>
                      <a:pt x="31799" y="6636"/>
                    </a:lnTo>
                    <a:lnTo>
                      <a:pt x="31799" y="25581"/>
                    </a:lnTo>
                    <a:cubicBezTo>
                      <a:pt x="36043" y="11561"/>
                      <a:pt x="43242" y="4590"/>
                      <a:pt x="53623" y="4590"/>
                    </a:cubicBezTo>
                    <a:cubicBezTo>
                      <a:pt x="55416" y="4495"/>
                      <a:pt x="57211" y="4495"/>
                      <a:pt x="59004" y="4590"/>
                    </a:cubicBezTo>
                    <a:lnTo>
                      <a:pt x="59004" y="33916"/>
                    </a:lnTo>
                    <a:cubicBezTo>
                      <a:pt x="54123" y="33695"/>
                      <a:pt x="49262" y="34657"/>
                      <a:pt x="44833" y="36720"/>
                    </a:cubicBezTo>
                    <a:cubicBezTo>
                      <a:pt x="41079" y="39098"/>
                      <a:pt x="38206" y="42637"/>
                      <a:pt x="36649" y="46799"/>
                    </a:cubicBezTo>
                    <a:cubicBezTo>
                      <a:pt x="34211" y="53017"/>
                      <a:pt x="33101" y="59677"/>
                      <a:pt x="33390" y="66350"/>
                    </a:cubicBezTo>
                    <a:close/>
                  </a:path>
                </a:pathLst>
              </a:custGeom>
              <a:solidFill>
                <a:srgbClr val="FFFFFF"/>
              </a:solidFill>
              <a:ln w="7573"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273231307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7" r:id="rId12"/>
  </p:sldLayoutIdLst>
  <p:hf sldNum="0" hdr="0" dt="0"/>
  <p:txStyles>
    <p:titleStyle>
      <a:lvl1pPr algn="l" defTabSz="121908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353450" indent="-353450" algn="l" defTabSz="1219080" rtl="0" eaLnBrk="1" latinLnBrk="0" hangingPunct="1">
        <a:lnSpc>
          <a:spcPct val="95000"/>
        </a:lnSpc>
        <a:spcBef>
          <a:spcPts val="0"/>
        </a:spcBef>
        <a:spcAft>
          <a:spcPts val="1200"/>
        </a:spcAft>
        <a:buClr>
          <a:schemeClr val="accent2"/>
        </a:buClr>
        <a:buFont typeface="Wingdings" panose="05000000000000000000" pitchFamily="2" charset="2"/>
        <a:buChar char="§"/>
        <a:defRPr sz="2000" kern="1200">
          <a:solidFill>
            <a:schemeClr val="bg1"/>
          </a:solidFill>
          <a:latin typeface="+mn-lt"/>
          <a:ea typeface="+mn-ea"/>
          <a:cs typeface="+mn-cs"/>
        </a:defRPr>
      </a:lvl1pPr>
      <a:lvl2pPr marL="719595" indent="-366150" algn="l" defTabSz="1219080" rtl="0" eaLnBrk="1" latinLnBrk="0" hangingPunct="1">
        <a:lnSpc>
          <a:spcPct val="95000"/>
        </a:lnSpc>
        <a:spcBef>
          <a:spcPts val="0"/>
        </a:spcBef>
        <a:spcAft>
          <a:spcPts val="1200"/>
        </a:spcAft>
        <a:buClr>
          <a:schemeClr val="accent2"/>
        </a:buClr>
        <a:buFont typeface="Arial" panose="020B0604020202020204" pitchFamily="34" charset="0"/>
        <a:buChar char="‒"/>
        <a:defRPr sz="2000" kern="1200">
          <a:solidFill>
            <a:schemeClr val="bg1"/>
          </a:solidFill>
          <a:latin typeface="+mn-lt"/>
          <a:ea typeface="+mn-ea"/>
          <a:cs typeface="+mn-cs"/>
        </a:defRPr>
      </a:lvl2pPr>
      <a:lvl3pPr marL="950288" indent="-230696"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3pPr>
      <a:lvl4pPr marL="1193681" indent="-243393" algn="l" defTabSz="1219080" rtl="0" eaLnBrk="1" latinLnBrk="0" hangingPunct="1">
        <a:lnSpc>
          <a:spcPct val="95000"/>
        </a:lnSpc>
        <a:spcBef>
          <a:spcPts val="0"/>
        </a:spcBef>
        <a:spcAft>
          <a:spcPts val="800"/>
        </a:spcAft>
        <a:buClr>
          <a:schemeClr val="accent2"/>
        </a:buClr>
        <a:buFont typeface="Arial" panose="020B0604020202020204" pitchFamily="34" charset="0"/>
        <a:buChar char="‒"/>
        <a:defRPr sz="1800" kern="1200">
          <a:solidFill>
            <a:schemeClr val="bg1"/>
          </a:solidFill>
          <a:latin typeface="+mn-lt"/>
          <a:ea typeface="+mn-ea"/>
          <a:cs typeface="+mn-cs"/>
        </a:defRPr>
      </a:lvl4pPr>
      <a:lvl5pPr marL="1439189" indent="-245509" algn="l" defTabSz="1219080" rtl="0" eaLnBrk="1" latinLnBrk="0" hangingPunct="1">
        <a:lnSpc>
          <a:spcPct val="95000"/>
        </a:lnSpc>
        <a:spcBef>
          <a:spcPts val="0"/>
        </a:spcBef>
        <a:spcAft>
          <a:spcPts val="800"/>
        </a:spcAft>
        <a:buClr>
          <a:schemeClr val="accent2"/>
        </a:buClr>
        <a:buFont typeface="Wingdings" panose="05000000000000000000" pitchFamily="2" charset="2"/>
        <a:buChar char="§"/>
        <a:defRPr sz="1800" kern="1200">
          <a:solidFill>
            <a:schemeClr val="bg1"/>
          </a:solidFill>
          <a:latin typeface="+mn-lt"/>
          <a:ea typeface="+mn-ea"/>
          <a:cs typeface="+mn-cs"/>
        </a:defRPr>
      </a:lvl5pPr>
      <a:lvl6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6pPr>
      <a:lvl7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7pPr>
      <a:lvl8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8pPr>
      <a:lvl9pPr marL="1439189" indent="-245509" algn="l" defTabSz="121908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1443">
          <p15:clr>
            <a:srgbClr val="F26B43"/>
          </p15:clr>
        </p15:guide>
        <p15:guide id="4" orient="horz" pos="3876">
          <p15:clr>
            <a:srgbClr val="F26B43"/>
          </p15:clr>
        </p15:guide>
        <p15:guide id="5" orient="horz" pos="4064">
          <p15:clr>
            <a:srgbClr val="F26B43"/>
          </p15:clr>
        </p15:guide>
        <p15:guide id="6" pos="7384">
          <p15:clr>
            <a:srgbClr val="F26B43"/>
          </p15:clr>
        </p15:guide>
        <p15:guide id="7" pos="6240">
          <p15:clr>
            <a:srgbClr val="F26B43"/>
          </p15:clr>
        </p15:guide>
        <p15:guide id="8" pos="296">
          <p15:clr>
            <a:srgbClr val="F26B43"/>
          </p15:clr>
        </p15:guide>
        <p15:guide id="9" orient="horz" pos="3576">
          <p15:clr>
            <a:srgbClr val="F26B43"/>
          </p15:clr>
        </p15:guide>
        <p15:guide id="10" orient="horz" pos="935">
          <p15:clr>
            <a:srgbClr val="F26B43"/>
          </p15:clr>
        </p15:guide>
        <p15:guide id="11" orient="horz" pos="6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376" y="356659"/>
            <a:ext cx="10177755" cy="648072"/>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479376" y="1304765"/>
            <a:ext cx="10657184"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27648" y="6088064"/>
            <a:ext cx="2844800" cy="365125"/>
          </a:xfrm>
          <a:prstGeom prst="rect">
            <a:avLst/>
          </a:prstGeom>
        </p:spPr>
        <p:txBody>
          <a:bodyPr vert="horz" lIns="0" tIns="0" rIns="0" bIns="0" rtlCol="0" anchor="b" anchorCtr="0"/>
          <a:lstStyle>
            <a:lvl1pPr algn="l">
              <a:defRPr sz="1600">
                <a:solidFill>
                  <a:schemeClr val="tx1">
                    <a:tint val="75000"/>
                  </a:schemeClr>
                </a:solidFill>
                <a:latin typeface="Arial" panose="020B0604020202020204" pitchFamily="34" charset="0"/>
                <a:cs typeface="Arial" panose="020B0604020202020204" pitchFamily="34" charset="0"/>
              </a:defRPr>
            </a:lvl1pPr>
          </a:lstStyle>
          <a:p>
            <a:fld id="{1A2C2D94-CB3E-43DD-80FE-E875AA500C04}" type="datetime1">
              <a:rPr lang="en-GB" smtClean="0"/>
              <a:t>07/05/2019</a:t>
            </a:fld>
            <a:endParaRPr lang="en-GB" dirty="0"/>
          </a:p>
        </p:txBody>
      </p:sp>
      <p:sp>
        <p:nvSpPr>
          <p:cNvPr id="5" name="Footer Placeholder 4"/>
          <p:cNvSpPr>
            <a:spLocks noGrp="1"/>
          </p:cNvSpPr>
          <p:nvPr>
            <p:ph type="ftr" sz="quarter" idx="3"/>
          </p:nvPr>
        </p:nvSpPr>
        <p:spPr>
          <a:xfrm>
            <a:off x="6336027" y="6068952"/>
            <a:ext cx="3860800" cy="365125"/>
          </a:xfrm>
          <a:prstGeom prst="rect">
            <a:avLst/>
          </a:prstGeom>
        </p:spPr>
        <p:txBody>
          <a:bodyPr vert="horz" lIns="0" tIns="0" rIns="0" bIns="0" rtlCol="0" anchor="b" anchorCtr="0"/>
          <a:lstStyle>
            <a:lvl1pPr algn="ctr">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cxnSp>
        <p:nvCxnSpPr>
          <p:cNvPr id="9" name="Straight Connector 8"/>
          <p:cNvCxnSpPr/>
          <p:nvPr/>
        </p:nvCxnSpPr>
        <p:spPr>
          <a:xfrm>
            <a:off x="480000" y="1116000"/>
            <a:ext cx="1017713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3939" y="5998085"/>
            <a:ext cx="1521580" cy="568619"/>
          </a:xfrm>
          <a:prstGeom prst="rect">
            <a:avLst/>
          </a:prstGeom>
        </p:spPr>
      </p:pic>
    </p:spTree>
    <p:extLst>
      <p:ext uri="{BB962C8B-B14F-4D97-AF65-F5344CB8AC3E}">
        <p14:creationId xmlns:p14="http://schemas.microsoft.com/office/powerpoint/2010/main" val="2744311293"/>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hdr="0" ftr="0" dt="0"/>
  <p:txStyles>
    <p:titleStyle>
      <a:lvl1pPr algn="l" defTabSz="1219170" rtl="0" eaLnBrk="1" latinLnBrk="0" hangingPunct="1">
        <a:spcBef>
          <a:spcPct val="0"/>
        </a:spcBef>
        <a:buNone/>
        <a:defRPr sz="4533" kern="1200">
          <a:solidFill>
            <a:schemeClr val="tx1"/>
          </a:solidFill>
          <a:latin typeface="+mj-lt"/>
          <a:ea typeface="+mj-ea"/>
          <a:cs typeface="+mj-cs"/>
        </a:defRPr>
      </a:lvl1pPr>
    </p:titleStyle>
    <p:bodyStyle>
      <a:lvl1pPr marL="353475" indent="-353475" algn="l" defTabSz="1219170" rtl="0" eaLnBrk="1" latinLnBrk="0" hangingPunct="1">
        <a:spcBef>
          <a:spcPts val="0"/>
        </a:spcBef>
        <a:spcAft>
          <a:spcPts val="1200"/>
        </a:spcAft>
        <a:buClr>
          <a:schemeClr val="accent1"/>
        </a:buClr>
        <a:buFont typeface="Wingdings" panose="05000000000000000000" pitchFamily="2" charset="2"/>
        <a:buChar char="§"/>
        <a:defRPr sz="2667" kern="1200">
          <a:solidFill>
            <a:schemeClr val="tx1"/>
          </a:solidFill>
          <a:latin typeface="+mn-lt"/>
          <a:ea typeface="+mn-ea"/>
          <a:cs typeface="+mn-cs"/>
        </a:defRPr>
      </a:lvl1pPr>
      <a:lvl2pPr marL="719649" indent="-366175" algn="l" defTabSz="1219170" rtl="0" eaLnBrk="1" latinLnBrk="0" hangingPunct="1">
        <a:spcBef>
          <a:spcPts val="0"/>
        </a:spcBef>
        <a:spcAft>
          <a:spcPts val="1200"/>
        </a:spcAft>
        <a:buClr>
          <a:srgbClr val="61A706"/>
        </a:buClr>
        <a:buFont typeface="Wingdings" panose="05000000000000000000" pitchFamily="2" charset="2"/>
        <a:buChar char="§"/>
        <a:defRPr sz="2667" kern="1200">
          <a:solidFill>
            <a:schemeClr val="tx1"/>
          </a:solidFill>
          <a:latin typeface="+mn-lt"/>
          <a:ea typeface="+mn-ea"/>
          <a:cs typeface="+mn-cs"/>
        </a:defRPr>
      </a:lvl2pPr>
      <a:lvl3pPr marL="950360" indent="-230712" algn="l" defTabSz="1219170" rtl="0" eaLnBrk="1" latinLnBrk="0" hangingPunct="1">
        <a:spcBef>
          <a:spcPts val="0"/>
        </a:spcBef>
        <a:spcAft>
          <a:spcPts val="800"/>
        </a:spcAft>
        <a:buClr>
          <a:srgbClr val="4D4D4F"/>
        </a:buClr>
        <a:buFont typeface="Wingdings" panose="05000000000000000000" pitchFamily="2" charset="2"/>
        <a:buChar char="§"/>
        <a:defRPr sz="2133" kern="1200">
          <a:solidFill>
            <a:schemeClr val="tx1"/>
          </a:solidFill>
          <a:latin typeface="+mn-lt"/>
          <a:ea typeface="+mn-ea"/>
          <a:cs typeface="+mn-cs"/>
        </a:defRPr>
      </a:lvl3pPr>
      <a:lvl4pPr marL="1193770" indent="-243411" algn="l" defTabSz="1219170" rtl="0" eaLnBrk="1" latinLnBrk="0" hangingPunct="1">
        <a:spcBef>
          <a:spcPts val="0"/>
        </a:spcBef>
        <a:spcAft>
          <a:spcPts val="800"/>
        </a:spcAft>
        <a:buClr>
          <a:srgbClr val="4D4D4F"/>
        </a:buClr>
        <a:buFont typeface="Wingdings" panose="05000000000000000000" pitchFamily="2" charset="2"/>
        <a:buChar char="§"/>
        <a:defRPr sz="2133" kern="1200">
          <a:solidFill>
            <a:schemeClr val="tx1"/>
          </a:solidFill>
          <a:latin typeface="+mn-lt"/>
          <a:ea typeface="+mn-ea"/>
          <a:cs typeface="+mn-cs"/>
        </a:defRPr>
      </a:lvl4pPr>
      <a:lvl5pPr marL="1439297" indent="-245527" algn="l" defTabSz="1219170" rtl="0" eaLnBrk="1" latinLnBrk="0" hangingPunct="1">
        <a:spcBef>
          <a:spcPts val="0"/>
        </a:spcBef>
        <a:spcAft>
          <a:spcPts val="800"/>
        </a:spcAft>
        <a:buClr>
          <a:srgbClr val="4D4D4F"/>
        </a:buClr>
        <a:buFont typeface="Wingdings" panose="05000000000000000000" pitchFamily="2" charset="2"/>
        <a:buChar char="§"/>
        <a:defRPr sz="2133" kern="1200">
          <a:solidFill>
            <a:schemeClr val="tx1"/>
          </a:solidFill>
          <a:latin typeface="+mn-lt"/>
          <a:ea typeface="+mn-ea"/>
          <a:cs typeface="+mn-cs"/>
        </a:defRPr>
      </a:lvl5pPr>
      <a:lvl6pPr marL="1439297" indent="-245527" algn="l" defTabSz="121917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6pPr>
      <a:lvl7pPr marL="1439297" indent="-245527" algn="l" defTabSz="121917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7pPr>
      <a:lvl8pPr marL="1439297" indent="-245527" algn="l" defTabSz="121917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8pPr>
      <a:lvl9pPr marL="1439297" indent="-245527" algn="l" defTabSz="1219170" rtl="0" eaLnBrk="1" latinLnBrk="0" hangingPunct="1">
        <a:spcBef>
          <a:spcPts val="0"/>
        </a:spcBef>
        <a:spcAft>
          <a:spcPts val="1200"/>
        </a:spcAft>
        <a:buClr>
          <a:srgbClr val="4D4D4F"/>
        </a:buClr>
        <a:buFont typeface="Wingdings" panose="05000000000000000000" pitchFamily="2" charset="2"/>
        <a:buChar char="§"/>
        <a:defRPr sz="21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225466-7DE9-4DDB-90E0-0B5B7FDF4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BC9DEF-688B-4044-AE02-6AB0DEDCA0A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7994023E-A208-4934-AF86-1365EE778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3939" y="5998085"/>
            <a:ext cx="1521580" cy="568619"/>
          </a:xfrm>
          <a:prstGeom prst="rect">
            <a:avLst/>
          </a:prstGeom>
        </p:spPr>
      </p:pic>
    </p:spTree>
    <p:extLst>
      <p:ext uri="{BB962C8B-B14F-4D97-AF65-F5344CB8AC3E}">
        <p14:creationId xmlns:p14="http://schemas.microsoft.com/office/powerpoint/2010/main" val="2478478609"/>
      </p:ext>
    </p:extLst>
  </p:cSld>
  <p:clrMap bg1="lt1" tx1="dk1" bg2="lt2" tx2="dk2" accent1="accent1" accent2="accent2" accent3="accent3" accent4="accent4" accent5="accent5" accent6="accent6" hlink="hlink" folHlink="folHlink"/>
  <p:sldLayoutIdLst>
    <p:sldLayoutId id="2147484005"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7.xml"/><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emf"/><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emf"/><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hyperlink" Target="mailto:matthew.davis@kier.co.uk"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1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1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0.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13A2186-0655-4E74-AABF-E520E4FCA701}"/>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303034" y="253736"/>
            <a:ext cx="1431195" cy="557425"/>
          </a:xfrm>
          <a:prstGeom prst="rect">
            <a:avLst/>
          </a:prstGeom>
        </p:spPr>
      </p:pic>
      <p:pic>
        <p:nvPicPr>
          <p:cNvPr id="501" name="Recording">
            <a:hlinkClick r:id="" action="ppaction://media"/>
            <a:extLst>
              <a:ext uri="{FF2B5EF4-FFF2-40B4-BE49-F238E27FC236}">
                <a16:creationId xmlns:a16="http://schemas.microsoft.com/office/drawing/2014/main" id="{0A2C434D-1277-4A19-A4FD-219591BEECB4}"/>
              </a:ext>
            </a:extLst>
          </p:cNvPr>
          <p:cNvPicPr>
            <a:picLocks noChangeAspect="1"/>
          </p:cNvPicPr>
          <p:nvPr>
            <a:audioFile r:link="rId1"/>
            <p:extLst>
              <p:ext uri="{DAA4B4D4-6D71-4841-9C94-3DE7FCFB9230}">
                <p14:media xmlns:p14="http://schemas.microsoft.com/office/powerpoint/2010/main" r:embed="rId2">
                  <p14:trim end="1995.9791"/>
                  <p14:bmkLst>
                    <p14:bmk name="Bookmark 1" time="680.2949"/>
                    <p14:bmk name="Bookmark 2" time="7288.8743"/>
                  </p14:bmkLst>
                </p14:media>
              </p:ext>
            </p:extLst>
          </p:nvPr>
        </p:nvPicPr>
        <p:blipFill>
          <a:blip r:embed="rId7"/>
          <a:stretch>
            <a:fillRect/>
          </a:stretch>
        </p:blipFill>
        <p:spPr>
          <a:xfrm>
            <a:off x="5780178" y="7169085"/>
            <a:ext cx="609600" cy="609600"/>
          </a:xfrm>
          <a:prstGeom prst="rect">
            <a:avLst/>
          </a:prstGeom>
        </p:spPr>
      </p:pic>
      <p:sp>
        <p:nvSpPr>
          <p:cNvPr id="857" name="Title 1">
            <a:extLst>
              <a:ext uri="{FF2B5EF4-FFF2-40B4-BE49-F238E27FC236}">
                <a16:creationId xmlns:a16="http://schemas.microsoft.com/office/drawing/2014/main" id="{3F03C72E-6FB7-4691-BF94-02F3763859B3}"/>
              </a:ext>
            </a:extLst>
          </p:cNvPr>
          <p:cNvSpPr txBox="1">
            <a:spLocks/>
          </p:cNvSpPr>
          <p:nvPr/>
        </p:nvSpPr>
        <p:spPr>
          <a:xfrm>
            <a:off x="7041858" y="3312514"/>
            <a:ext cx="4876800" cy="997547"/>
          </a:xfrm>
          <a:prstGeom prst="rect">
            <a:avLst/>
          </a:prstGeom>
        </p:spPr>
        <p:txBody>
          <a:bodyPr vert="horz" lIns="0" tIns="0" rIns="0" bIns="0" rtlCol="0" anchor="ctr" anchorCtr="0">
            <a:noAutofit/>
          </a:bodyPr>
          <a:lstStyle>
            <a:lvl1pPr algn="ctr" defTabSz="1219080" rtl="0" eaLnBrk="1" latinLnBrk="0" hangingPunct="1">
              <a:lnSpc>
                <a:spcPct val="90000"/>
              </a:lnSpc>
              <a:spcBef>
                <a:spcPct val="0"/>
              </a:spcBef>
              <a:buNone/>
              <a:defRPr sz="4267" b="1" i="0" kern="1200" cap="none" baseline="0">
                <a:solidFill>
                  <a:schemeClr val="tx2"/>
                </a:solidFill>
                <a:latin typeface="Arial" panose="020B0604020202020204" pitchFamily="34" charset="0"/>
                <a:ea typeface="+mj-ea"/>
                <a:cs typeface="+mj-cs"/>
              </a:defRPr>
            </a:lvl1pPr>
          </a:lstStyle>
          <a:p>
            <a:pPr marL="0" marR="0" lvl="0" indent="0" algn="l" defTabSz="1219080" rtl="0" eaLnBrk="1" fontAlgn="auto" latinLnBrk="0" hangingPunct="1">
              <a:lnSpc>
                <a:spcPct val="90000"/>
              </a:lnSpc>
              <a:spcBef>
                <a:spcPct val="0"/>
              </a:spcBef>
              <a:spcAft>
                <a:spcPts val="0"/>
              </a:spcAft>
              <a:buClrTx/>
              <a:buSzTx/>
              <a:buFontTx/>
              <a:buNone/>
              <a:tabLst/>
              <a:defRPr/>
            </a:pPr>
            <a:endPar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j-ea"/>
              <a:cs typeface="+mj-cs"/>
            </a:endParaRPr>
          </a:p>
          <a:p>
            <a:pPr marL="0" marR="0" lvl="0" indent="0" algn="l" defTabSz="1219080" rtl="0" eaLnBrk="1" fontAlgn="auto" latinLnBrk="0" hangingPunct="1">
              <a:lnSpc>
                <a:spcPct val="90000"/>
              </a:lnSpc>
              <a:spcBef>
                <a:spcPct val="0"/>
              </a:spcBef>
              <a:spcAft>
                <a:spcPts val="0"/>
              </a:spcAft>
              <a:buClrTx/>
              <a:buSzTx/>
              <a:buFontTx/>
              <a:buNone/>
              <a:tabLst/>
              <a:defRPr/>
            </a:pPr>
            <a:endPar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j-ea"/>
              <a:cs typeface="+mj-cs"/>
            </a:endParaRPr>
          </a:p>
        </p:txBody>
      </p:sp>
      <p:pic>
        <p:nvPicPr>
          <p:cNvPr id="5" name="Picture 4">
            <a:extLst>
              <a:ext uri="{FF2B5EF4-FFF2-40B4-BE49-F238E27FC236}">
                <a16:creationId xmlns:a16="http://schemas.microsoft.com/office/drawing/2014/main" id="{97F44B6F-C014-4FCD-B7C8-3611A30B4A26}"/>
              </a:ext>
            </a:extLst>
          </p:cNvPr>
          <p:cNvPicPr>
            <a:picLocks noChangeAspect="1"/>
          </p:cNvPicPr>
          <p:nvPr/>
        </p:nvPicPr>
        <p:blipFill>
          <a:blip r:embed="rId8"/>
          <a:stretch>
            <a:fillRect/>
          </a:stretch>
        </p:blipFill>
        <p:spPr>
          <a:xfrm>
            <a:off x="1928413" y="0"/>
            <a:ext cx="10263587" cy="6843587"/>
          </a:xfrm>
          <a:prstGeom prst="rect">
            <a:avLst/>
          </a:prstGeom>
        </p:spPr>
      </p:pic>
      <p:pic>
        <p:nvPicPr>
          <p:cNvPr id="6" name="Picture 5">
            <a:extLst>
              <a:ext uri="{FF2B5EF4-FFF2-40B4-BE49-F238E27FC236}">
                <a16:creationId xmlns:a16="http://schemas.microsoft.com/office/drawing/2014/main" id="{47AD1F8F-B305-4843-869F-F12F332514C6}"/>
              </a:ext>
            </a:extLst>
          </p:cNvPr>
          <p:cNvPicPr>
            <a:picLocks noChangeAspect="1"/>
          </p:cNvPicPr>
          <p:nvPr/>
        </p:nvPicPr>
        <p:blipFill>
          <a:blip r:embed="rId9"/>
          <a:stretch>
            <a:fillRect/>
          </a:stretch>
        </p:blipFill>
        <p:spPr>
          <a:xfrm>
            <a:off x="2109019" y="253736"/>
            <a:ext cx="3834579" cy="608388"/>
          </a:xfrm>
          <a:prstGeom prst="rect">
            <a:avLst/>
          </a:prstGeom>
        </p:spPr>
      </p:pic>
      <p:sp>
        <p:nvSpPr>
          <p:cNvPr id="7" name="TextBox 6">
            <a:extLst>
              <a:ext uri="{FF2B5EF4-FFF2-40B4-BE49-F238E27FC236}">
                <a16:creationId xmlns:a16="http://schemas.microsoft.com/office/drawing/2014/main" id="{66BF6CF3-F87F-48B1-A840-9C339566369F}"/>
              </a:ext>
            </a:extLst>
          </p:cNvPr>
          <p:cNvSpPr txBox="1"/>
          <p:nvPr/>
        </p:nvSpPr>
        <p:spPr>
          <a:xfrm>
            <a:off x="2077708" y="960017"/>
            <a:ext cx="7951194" cy="2616101"/>
          </a:xfrm>
          <a:prstGeom prst="rect">
            <a:avLst/>
          </a:prstGeom>
          <a:noFill/>
        </p:spPr>
        <p:txBody>
          <a:bodyPr wrap="square" rtlCol="0">
            <a:spAutoFit/>
          </a:bodyPr>
          <a:lstStyle/>
          <a:p>
            <a:r>
              <a:rPr lang="en-GB" sz="3200" b="1" dirty="0">
                <a:solidFill>
                  <a:srgbClr val="00263A"/>
                </a:solidFill>
              </a:rPr>
              <a:t>Royal Brompton Hospital</a:t>
            </a:r>
          </a:p>
          <a:p>
            <a:r>
              <a:rPr lang="en-GB" sz="3200" b="1" dirty="0">
                <a:solidFill>
                  <a:srgbClr val="00263A"/>
                </a:solidFill>
              </a:rPr>
              <a:t>New Imaging Centre</a:t>
            </a:r>
          </a:p>
          <a:p>
            <a:endParaRPr lang="en-GB" sz="2000" b="1" dirty="0">
              <a:solidFill>
                <a:srgbClr val="00263A"/>
              </a:solidFill>
            </a:endParaRPr>
          </a:p>
          <a:p>
            <a:r>
              <a:rPr lang="en-GB" sz="2800" b="1" dirty="0">
                <a:solidFill>
                  <a:srgbClr val="00263A"/>
                </a:solidFill>
              </a:rPr>
              <a:t>Community Group Liaison</a:t>
            </a:r>
          </a:p>
          <a:p>
            <a:r>
              <a:rPr lang="en-GB" sz="2800" b="1" dirty="0">
                <a:solidFill>
                  <a:srgbClr val="00263A"/>
                </a:solidFill>
              </a:rPr>
              <a:t>Meeting</a:t>
            </a:r>
            <a:endParaRPr lang="en-GB" b="1" dirty="0">
              <a:solidFill>
                <a:srgbClr val="00263A"/>
              </a:solidFill>
            </a:endParaRPr>
          </a:p>
          <a:p>
            <a:endParaRPr lang="en-GB" b="1" dirty="0"/>
          </a:p>
        </p:txBody>
      </p:sp>
      <p:sp>
        <p:nvSpPr>
          <p:cNvPr id="2" name="TextBox 1">
            <a:extLst>
              <a:ext uri="{FF2B5EF4-FFF2-40B4-BE49-F238E27FC236}">
                <a16:creationId xmlns:a16="http://schemas.microsoft.com/office/drawing/2014/main" id="{FA6FC28C-BFFE-4C93-8368-D927D17326DB}"/>
              </a:ext>
            </a:extLst>
          </p:cNvPr>
          <p:cNvSpPr txBox="1"/>
          <p:nvPr/>
        </p:nvSpPr>
        <p:spPr>
          <a:xfrm>
            <a:off x="2094271" y="6061586"/>
            <a:ext cx="2713704" cy="461665"/>
          </a:xfrm>
          <a:prstGeom prst="rect">
            <a:avLst/>
          </a:prstGeom>
          <a:noFill/>
        </p:spPr>
        <p:txBody>
          <a:bodyPr wrap="square" rtlCol="0">
            <a:spAutoFit/>
          </a:bodyPr>
          <a:lstStyle/>
          <a:p>
            <a:r>
              <a:rPr lang="en-GB" b="1" dirty="0">
                <a:solidFill>
                  <a:schemeClr val="bg1"/>
                </a:solidFill>
              </a:rPr>
              <a:t>27</a:t>
            </a:r>
            <a:r>
              <a:rPr lang="en-GB" b="1" baseline="30000" dirty="0">
                <a:solidFill>
                  <a:schemeClr val="bg1"/>
                </a:solidFill>
              </a:rPr>
              <a:t>th</a:t>
            </a:r>
            <a:r>
              <a:rPr lang="en-GB" b="1" dirty="0">
                <a:solidFill>
                  <a:schemeClr val="bg1"/>
                </a:solidFill>
              </a:rPr>
              <a:t> March 2019</a:t>
            </a:r>
          </a:p>
        </p:txBody>
      </p:sp>
    </p:spTree>
    <p:extLst>
      <p:ext uri="{BB962C8B-B14F-4D97-AF65-F5344CB8AC3E}">
        <p14:creationId xmlns:p14="http://schemas.microsoft.com/office/powerpoint/2010/main" val="2273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mute="1">
                <p:cTn id="2" repeatCount="indefinite" fill="hold" display="0">
                  <p:stCondLst>
                    <p:cond delay="indefinite"/>
                  </p:stCondLst>
                  <p:endCondLst>
                    <p:cond evt="onStopAudio" delay="0">
                      <p:tgtEl>
                        <p:sldTgt/>
                      </p:tgtEl>
                    </p:cond>
                  </p:endCondLst>
                </p:cTn>
                <p:tgtEl>
                  <p:spTgt spid="50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7382" y="763653"/>
            <a:ext cx="11180101" cy="1129176"/>
          </a:xfrm>
        </p:spPr>
        <p:txBody>
          <a:bodyPr>
            <a:noAutofit/>
          </a:bodyPr>
          <a:lstStyle/>
          <a:p>
            <a:r>
              <a:rPr lang="en-GB" sz="3600" dirty="0">
                <a:solidFill>
                  <a:schemeClr val="tx1">
                    <a:lumMod val="65000"/>
                    <a:lumOff val="35000"/>
                  </a:schemeClr>
                </a:solidFill>
                <a:latin typeface="Franklin Gothic Book" panose="020B0503020102020204" pitchFamily="34" charset="0"/>
              </a:rPr>
              <a:t>GOSH Major and Minor Works, London</a:t>
            </a:r>
            <a:br>
              <a:rPr lang="en-GB" sz="3600" dirty="0">
                <a:solidFill>
                  <a:schemeClr val="tx1">
                    <a:lumMod val="65000"/>
                    <a:lumOff val="35000"/>
                  </a:schemeClr>
                </a:solidFill>
                <a:latin typeface="Franklin Gothic Book" panose="020B0503020102020204" pitchFamily="34" charset="0"/>
              </a:rPr>
            </a:br>
            <a:r>
              <a:rPr lang="en-GB" sz="3600" dirty="0">
                <a:solidFill>
                  <a:schemeClr val="tx1">
                    <a:lumMod val="65000"/>
                    <a:lumOff val="35000"/>
                  </a:schemeClr>
                </a:solidFill>
                <a:latin typeface="Franklin Gothic Demi" panose="020B0703020102020204" pitchFamily="34" charset="0"/>
              </a:rPr>
              <a:t>Great Ormond Street Hospital NHS Trust</a:t>
            </a:r>
          </a:p>
        </p:txBody>
      </p:sp>
      <p:sp>
        <p:nvSpPr>
          <p:cNvPr id="5" name="Content Placeholder 4"/>
          <p:cNvSpPr>
            <a:spLocks noGrp="1"/>
          </p:cNvSpPr>
          <p:nvPr>
            <p:ph sz="quarter" idx="4294967295"/>
          </p:nvPr>
        </p:nvSpPr>
        <p:spPr>
          <a:xfrm>
            <a:off x="527381" y="1988840"/>
            <a:ext cx="8448939" cy="3873368"/>
          </a:xfrm>
        </p:spPr>
        <p:txBody>
          <a:bodyPr>
            <a:noAutofit/>
          </a:bodyPr>
          <a:lstStyle/>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Kier are carrying out a scheme of multiple major and minor capital projects supporting the decant and enabling works required for Phase 4 of the GOSH master plan. Works included CBL Lifts - £400k and Chiller replacement - £1.2m.</a:t>
            </a:r>
          </a:p>
          <a:p>
            <a:pPr marL="0" indent="0">
              <a:lnSpc>
                <a:spcPct val="100000"/>
              </a:lnSpc>
              <a:spcBef>
                <a:spcPts val="0"/>
              </a:spcBef>
              <a:spcAft>
                <a:spcPts val="800"/>
              </a:spcAft>
              <a:buNone/>
            </a:pPr>
            <a:r>
              <a:rPr lang="en-GB" sz="1333" dirty="0">
                <a:solidFill>
                  <a:srgbClr val="0A46BB"/>
                </a:solidFill>
                <a:latin typeface="Franklin Gothic Demi" panose="020B0703020102020204" pitchFamily="34" charset="0"/>
              </a:rPr>
              <a:t>Italian Hospital and Nursery - £TBCm: </a:t>
            </a:r>
            <a:r>
              <a:rPr lang="en-GB" sz="1333" dirty="0">
                <a:solidFill>
                  <a:schemeClr val="bg1">
                    <a:lumMod val="50000"/>
                  </a:schemeClr>
                </a:solidFill>
                <a:latin typeface="Franklin Gothic Book" panose="020B0503020102020204" pitchFamily="34" charset="0"/>
              </a:rPr>
              <a:t>The works consist of converting the building to create a dedicated, self-contained sight and sound out-patients’ facility.   </a:t>
            </a:r>
          </a:p>
          <a:p>
            <a:pPr marL="0" indent="0">
              <a:lnSpc>
                <a:spcPct val="100000"/>
              </a:lnSpc>
              <a:spcBef>
                <a:spcPts val="0"/>
              </a:spcBef>
              <a:spcAft>
                <a:spcPts val="800"/>
              </a:spcAft>
              <a:buNone/>
            </a:pPr>
            <a:r>
              <a:rPr lang="en-GB" sz="1333" dirty="0">
                <a:solidFill>
                  <a:srgbClr val="0A46BB"/>
                </a:solidFill>
                <a:latin typeface="Franklin Gothic Demi" panose="020B0703020102020204" pitchFamily="34" charset="0"/>
              </a:rPr>
              <a:t>iMRI - £8m:</a:t>
            </a:r>
            <a:r>
              <a:rPr lang="en-GB" sz="1333" dirty="0">
                <a:solidFill>
                  <a:schemeClr val="bg1">
                    <a:lumMod val="50000"/>
                  </a:schemeClr>
                </a:solidFill>
                <a:latin typeface="Franklin Gothic Book" panose="020B0503020102020204" pitchFamily="34" charset="0"/>
              </a:rPr>
              <a:t> Construction of a new iMRI unit within the courtyard area of Great Ormond Street Hospital. The unit will be constructed from a steelwork frame with insulated render cladding as the main external envelope. The building will comprise of two floors and a roof plant area with the theatre and iMRI unit on the first floor along with supporting rooms on the ground floor.</a:t>
            </a:r>
          </a:p>
          <a:p>
            <a:pPr marL="0" indent="0">
              <a:lnSpc>
                <a:spcPct val="100000"/>
              </a:lnSpc>
              <a:spcBef>
                <a:spcPts val="0"/>
              </a:spcBef>
              <a:spcAft>
                <a:spcPts val="800"/>
              </a:spcAft>
              <a:buNone/>
            </a:pPr>
            <a:r>
              <a:rPr lang="en-GB" sz="1333" dirty="0">
                <a:solidFill>
                  <a:srgbClr val="0A46BB"/>
                </a:solidFill>
                <a:latin typeface="Franklin Gothic Demi" panose="020B0703020102020204" pitchFamily="34" charset="0"/>
              </a:rPr>
              <a:t>CT Scan and Spec CT - £3.3m: </a:t>
            </a:r>
            <a:r>
              <a:rPr lang="en-GB" sz="1333" dirty="0">
                <a:solidFill>
                  <a:schemeClr val="bg1">
                    <a:lumMod val="50000"/>
                  </a:schemeClr>
                </a:solidFill>
                <a:latin typeface="Franklin Gothic Book" panose="020B0503020102020204" pitchFamily="34" charset="0"/>
              </a:rPr>
              <a:t>Refurbishment of the existing accommodation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to create a new Spec CT Scanner at Level 1 of the Variety Club Building. This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includes refurbishment to the existing Cath Lab rooms.</a:t>
            </a:r>
          </a:p>
          <a:p>
            <a:pPr marL="0" indent="0">
              <a:lnSpc>
                <a:spcPct val="100000"/>
              </a:lnSpc>
              <a:spcBef>
                <a:spcPts val="0"/>
              </a:spcBef>
              <a:spcAft>
                <a:spcPts val="800"/>
              </a:spcAft>
              <a:buNone/>
            </a:pPr>
            <a:r>
              <a:rPr lang="en-GB" sz="1333" dirty="0">
                <a:solidFill>
                  <a:srgbClr val="0A46BB"/>
                </a:solidFill>
                <a:latin typeface="Franklin Gothic Demi" panose="020B0703020102020204" pitchFamily="34" charset="0"/>
              </a:rPr>
              <a:t>Squirrel Ward - £500k: </a:t>
            </a:r>
            <a:r>
              <a:rPr lang="en-GB" sz="1333" dirty="0">
                <a:solidFill>
                  <a:schemeClr val="bg1">
                    <a:lumMod val="50000"/>
                  </a:schemeClr>
                </a:solidFill>
                <a:latin typeface="Franklin Gothic Book" panose="020B0503020102020204" pitchFamily="34" charset="0"/>
              </a:rPr>
              <a:t>The light refurbishment of the Squirrel Ward. These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works include replacement of flooring and ceiling tiles, reconfiguration of four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rooms, redecoration and repairs, alterations to the existing AHU system and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existing power and data within the wards.</a:t>
            </a:r>
          </a:p>
        </p:txBody>
      </p:sp>
      <p:grpSp>
        <p:nvGrpSpPr>
          <p:cNvPr id="38" name="Group 37">
            <a:extLst>
              <a:ext uri="{FF2B5EF4-FFF2-40B4-BE49-F238E27FC236}">
                <a16:creationId xmlns:a16="http://schemas.microsoft.com/office/drawing/2014/main" id="{C6EE60C7-0806-4D7F-AB4A-C54D4E4BAE1E}"/>
              </a:ext>
            </a:extLst>
          </p:cNvPr>
          <p:cNvGrpSpPr/>
          <p:nvPr/>
        </p:nvGrpSpPr>
        <p:grpSpPr>
          <a:xfrm>
            <a:off x="335361" y="85467"/>
            <a:ext cx="1590945" cy="463213"/>
            <a:chOff x="313467" y="64100"/>
            <a:chExt cx="1193209" cy="347410"/>
          </a:xfrm>
        </p:grpSpPr>
        <p:sp>
          <p:nvSpPr>
            <p:cNvPr id="6" name="TextBox 5">
              <a:extLst>
                <a:ext uri="{FF2B5EF4-FFF2-40B4-BE49-F238E27FC236}">
                  <a16:creationId xmlns:a16="http://schemas.microsoft.com/office/drawing/2014/main" id="{CC9CB63E-A1FD-4828-B74A-084AA89C533B}"/>
                </a:ext>
              </a:extLst>
            </p:cNvPr>
            <p:cNvSpPr txBox="1"/>
            <p:nvPr/>
          </p:nvSpPr>
          <p:spPr>
            <a:xfrm>
              <a:off x="313467"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Commercial</a:t>
              </a:r>
            </a:p>
          </p:txBody>
        </p:sp>
        <p:cxnSp>
          <p:nvCxnSpPr>
            <p:cNvPr id="10" name="Straight Connector 9">
              <a:extLst>
                <a:ext uri="{FF2B5EF4-FFF2-40B4-BE49-F238E27FC236}">
                  <a16:creationId xmlns:a16="http://schemas.microsoft.com/office/drawing/2014/main" id="{8B0DEB20-2BAB-491D-AEE4-97A4A5B1CFBF}"/>
                </a:ext>
              </a:extLst>
            </p:cNvPr>
            <p:cNvCxnSpPr/>
            <p:nvPr/>
          </p:nvCxnSpPr>
          <p:spPr>
            <a:xfrm>
              <a:off x="313467" y="411510"/>
              <a:ext cx="1193209" cy="0"/>
            </a:xfrm>
            <a:prstGeom prst="line">
              <a:avLst/>
            </a:prstGeom>
            <a:ln w="28575">
              <a:solidFill>
                <a:srgbClr val="F8A7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1D719F-B789-448F-A1CE-45DBC155031B}"/>
              </a:ext>
            </a:extLst>
          </p:cNvPr>
          <p:cNvGrpSpPr/>
          <p:nvPr/>
        </p:nvGrpSpPr>
        <p:grpSpPr>
          <a:xfrm>
            <a:off x="2304909" y="85467"/>
            <a:ext cx="1590945" cy="463213"/>
            <a:chOff x="1778238" y="64100"/>
            <a:chExt cx="1193209" cy="347410"/>
          </a:xfrm>
        </p:grpSpPr>
        <p:sp>
          <p:nvSpPr>
            <p:cNvPr id="11" name="TextBox 10">
              <a:extLst>
                <a:ext uri="{FF2B5EF4-FFF2-40B4-BE49-F238E27FC236}">
                  <a16:creationId xmlns:a16="http://schemas.microsoft.com/office/drawing/2014/main" id="{6826AF2C-035B-4E8C-AFBA-DEA890435259}"/>
                </a:ext>
              </a:extLst>
            </p:cNvPr>
            <p:cNvSpPr txBox="1"/>
            <p:nvPr/>
          </p:nvSpPr>
          <p:spPr>
            <a:xfrm>
              <a:off x="1778238"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Education</a:t>
              </a:r>
            </a:p>
          </p:txBody>
        </p:sp>
        <p:cxnSp>
          <p:nvCxnSpPr>
            <p:cNvPr id="12" name="Straight Connector 11">
              <a:extLst>
                <a:ext uri="{FF2B5EF4-FFF2-40B4-BE49-F238E27FC236}">
                  <a16:creationId xmlns:a16="http://schemas.microsoft.com/office/drawing/2014/main" id="{FFA424AF-3C4C-424B-AED7-8850B161905C}"/>
                </a:ext>
              </a:extLst>
            </p:cNvPr>
            <p:cNvCxnSpPr/>
            <p:nvPr/>
          </p:nvCxnSpPr>
          <p:spPr>
            <a:xfrm>
              <a:off x="1778238" y="411510"/>
              <a:ext cx="1193209" cy="0"/>
            </a:xfrm>
            <a:prstGeom prst="line">
              <a:avLst/>
            </a:prstGeom>
            <a:ln w="28575">
              <a:solidFill>
                <a:srgbClr val="DA242A"/>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2EC3EF5-2507-4885-9C4F-CEA108473914}"/>
              </a:ext>
            </a:extLst>
          </p:cNvPr>
          <p:cNvGrpSpPr/>
          <p:nvPr/>
        </p:nvGrpSpPr>
        <p:grpSpPr>
          <a:xfrm>
            <a:off x="4274457" y="-27384"/>
            <a:ext cx="1590945" cy="576064"/>
            <a:chOff x="3243009" y="-20538"/>
            <a:chExt cx="1193209" cy="432048"/>
          </a:xfrm>
        </p:grpSpPr>
        <p:sp>
          <p:nvSpPr>
            <p:cNvPr id="13" name="TextBox 12">
              <a:extLst>
                <a:ext uri="{FF2B5EF4-FFF2-40B4-BE49-F238E27FC236}">
                  <a16:creationId xmlns:a16="http://schemas.microsoft.com/office/drawing/2014/main" id="{006D3E63-58F6-47D1-83BF-8F4966D05D08}"/>
                </a:ext>
              </a:extLst>
            </p:cNvPr>
            <p:cNvSpPr txBox="1"/>
            <p:nvPr/>
          </p:nvSpPr>
          <p:spPr>
            <a:xfrm>
              <a:off x="3243009"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Demi" panose="020B0703020102020204" pitchFamily="34" charset="0"/>
                </a:rPr>
                <a:t>Health and </a:t>
              </a:r>
              <a:br>
                <a:rPr lang="en-GB" sz="1400" dirty="0">
                  <a:solidFill>
                    <a:prstClr val="black">
                      <a:lumMod val="50000"/>
                      <a:lumOff val="50000"/>
                    </a:prstClr>
                  </a:solidFill>
                  <a:latin typeface="Franklin Gothic Demi" panose="020B0703020102020204" pitchFamily="34" charset="0"/>
                </a:rPr>
              </a:br>
              <a:r>
                <a:rPr lang="en-GB" sz="1400" dirty="0">
                  <a:solidFill>
                    <a:prstClr val="black">
                      <a:lumMod val="50000"/>
                      <a:lumOff val="50000"/>
                    </a:prstClr>
                  </a:solidFill>
                  <a:latin typeface="Franklin Gothic Demi" panose="020B0703020102020204" pitchFamily="34" charset="0"/>
                </a:rPr>
                <a:t>Science</a:t>
              </a:r>
            </a:p>
          </p:txBody>
        </p:sp>
        <p:cxnSp>
          <p:nvCxnSpPr>
            <p:cNvPr id="14" name="Straight Connector 13">
              <a:extLst>
                <a:ext uri="{FF2B5EF4-FFF2-40B4-BE49-F238E27FC236}">
                  <a16:creationId xmlns:a16="http://schemas.microsoft.com/office/drawing/2014/main" id="{6525C8BA-8C79-42CF-80AC-AF99FE1ABD29}"/>
                </a:ext>
              </a:extLst>
            </p:cNvPr>
            <p:cNvCxnSpPr/>
            <p:nvPr/>
          </p:nvCxnSpPr>
          <p:spPr>
            <a:xfrm>
              <a:off x="3243009" y="411510"/>
              <a:ext cx="1193209" cy="0"/>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767EB2B-B984-4348-B5B8-D7C4A1EEDCF8}"/>
              </a:ext>
            </a:extLst>
          </p:cNvPr>
          <p:cNvGrpSpPr/>
          <p:nvPr/>
        </p:nvGrpSpPr>
        <p:grpSpPr>
          <a:xfrm>
            <a:off x="6244005" y="85467"/>
            <a:ext cx="1590945" cy="463213"/>
            <a:chOff x="4707780" y="64100"/>
            <a:chExt cx="1193209" cy="347410"/>
          </a:xfrm>
        </p:grpSpPr>
        <p:sp>
          <p:nvSpPr>
            <p:cNvPr id="15" name="TextBox 14">
              <a:extLst>
                <a:ext uri="{FF2B5EF4-FFF2-40B4-BE49-F238E27FC236}">
                  <a16:creationId xmlns:a16="http://schemas.microsoft.com/office/drawing/2014/main" id="{6975C0CF-F571-4D9C-A4DC-51CFA5F532FF}"/>
                </a:ext>
              </a:extLst>
            </p:cNvPr>
            <p:cNvSpPr txBox="1"/>
            <p:nvPr/>
          </p:nvSpPr>
          <p:spPr>
            <a:xfrm>
              <a:off x="4707780"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Residential</a:t>
              </a:r>
            </a:p>
          </p:txBody>
        </p:sp>
        <p:cxnSp>
          <p:nvCxnSpPr>
            <p:cNvPr id="16" name="Straight Connector 15">
              <a:extLst>
                <a:ext uri="{FF2B5EF4-FFF2-40B4-BE49-F238E27FC236}">
                  <a16:creationId xmlns:a16="http://schemas.microsoft.com/office/drawing/2014/main" id="{2D83F206-2A96-4148-A0B2-51E519F2A918}"/>
                </a:ext>
              </a:extLst>
            </p:cNvPr>
            <p:cNvCxnSpPr/>
            <p:nvPr/>
          </p:nvCxnSpPr>
          <p:spPr>
            <a:xfrm>
              <a:off x="4707780" y="411510"/>
              <a:ext cx="1193209" cy="0"/>
            </a:xfrm>
            <a:prstGeom prst="line">
              <a:avLst/>
            </a:prstGeom>
            <a:ln w="28575">
              <a:solidFill>
                <a:srgbClr val="61A70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E884655-72CF-4DF6-8400-0D106B2C2F84}"/>
              </a:ext>
            </a:extLst>
          </p:cNvPr>
          <p:cNvGrpSpPr/>
          <p:nvPr/>
        </p:nvGrpSpPr>
        <p:grpSpPr>
          <a:xfrm>
            <a:off x="8213553" y="-27384"/>
            <a:ext cx="1590945" cy="576064"/>
            <a:chOff x="6172551" y="-20538"/>
            <a:chExt cx="1193209" cy="432048"/>
          </a:xfrm>
        </p:grpSpPr>
        <p:sp>
          <p:nvSpPr>
            <p:cNvPr id="17" name="TextBox 16">
              <a:extLst>
                <a:ext uri="{FF2B5EF4-FFF2-40B4-BE49-F238E27FC236}">
                  <a16:creationId xmlns:a16="http://schemas.microsoft.com/office/drawing/2014/main" id="{1A174804-8459-4313-B886-282170776365}"/>
                </a:ext>
              </a:extLst>
            </p:cNvPr>
            <p:cNvSpPr txBox="1"/>
            <p:nvPr/>
          </p:nvSpPr>
          <p:spPr>
            <a:xfrm>
              <a:off x="6172551"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General</a:t>
              </a:r>
              <a:br>
                <a:rPr lang="en-GB" sz="1400" dirty="0">
                  <a:solidFill>
                    <a:prstClr val="black">
                      <a:lumMod val="50000"/>
                      <a:lumOff val="50000"/>
                    </a:prstClr>
                  </a:solidFill>
                  <a:latin typeface="Franklin Gothic Book" panose="020B0503020102020204" pitchFamily="34" charset="0"/>
                </a:rPr>
              </a:br>
              <a:r>
                <a:rPr lang="en-GB" sz="1400" dirty="0">
                  <a:solidFill>
                    <a:prstClr val="black">
                      <a:lumMod val="50000"/>
                      <a:lumOff val="50000"/>
                    </a:prstClr>
                  </a:solidFill>
                  <a:latin typeface="Franklin Gothic Book" panose="020B0503020102020204" pitchFamily="34" charset="0"/>
                </a:rPr>
                <a:t>Works</a:t>
              </a:r>
            </a:p>
          </p:txBody>
        </p:sp>
        <p:cxnSp>
          <p:nvCxnSpPr>
            <p:cNvPr id="18" name="Straight Connector 17">
              <a:extLst>
                <a:ext uri="{FF2B5EF4-FFF2-40B4-BE49-F238E27FC236}">
                  <a16:creationId xmlns:a16="http://schemas.microsoft.com/office/drawing/2014/main" id="{AF554FD9-0AD5-4689-9F19-086B933D6175}"/>
                </a:ext>
              </a:extLst>
            </p:cNvPr>
            <p:cNvCxnSpPr/>
            <p:nvPr/>
          </p:nvCxnSpPr>
          <p:spPr>
            <a:xfrm>
              <a:off x="6172551" y="411510"/>
              <a:ext cx="1193209" cy="0"/>
            </a:xfrm>
            <a:prstGeom prst="line">
              <a:avLst/>
            </a:prstGeom>
            <a:ln w="28575">
              <a:solidFill>
                <a:srgbClr val="007B86"/>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B171B14-A466-49CF-AC53-64508D2820DA}"/>
              </a:ext>
            </a:extLst>
          </p:cNvPr>
          <p:cNvGrpSpPr/>
          <p:nvPr/>
        </p:nvGrpSpPr>
        <p:grpSpPr>
          <a:xfrm>
            <a:off x="10183100" y="85467"/>
            <a:ext cx="1590945" cy="463213"/>
            <a:chOff x="7637324" y="64100"/>
            <a:chExt cx="1193209" cy="347410"/>
          </a:xfrm>
        </p:grpSpPr>
        <p:sp>
          <p:nvSpPr>
            <p:cNvPr id="26" name="TextBox 25">
              <a:extLst>
                <a:ext uri="{FF2B5EF4-FFF2-40B4-BE49-F238E27FC236}">
                  <a16:creationId xmlns:a16="http://schemas.microsoft.com/office/drawing/2014/main" id="{F7BAB134-1631-47C0-B3C8-405123F74591}"/>
                </a:ext>
              </a:extLst>
            </p:cNvPr>
            <p:cNvSpPr txBox="1"/>
            <p:nvPr/>
          </p:nvSpPr>
          <p:spPr>
            <a:xfrm>
              <a:off x="7637324"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Heritage</a:t>
              </a:r>
            </a:p>
          </p:txBody>
        </p:sp>
        <p:cxnSp>
          <p:nvCxnSpPr>
            <p:cNvPr id="27" name="Straight Connector 26">
              <a:extLst>
                <a:ext uri="{FF2B5EF4-FFF2-40B4-BE49-F238E27FC236}">
                  <a16:creationId xmlns:a16="http://schemas.microsoft.com/office/drawing/2014/main" id="{4538996B-3020-4973-9DEC-B21E9BC125B5}"/>
                </a:ext>
              </a:extLst>
            </p:cNvPr>
            <p:cNvCxnSpPr/>
            <p:nvPr/>
          </p:nvCxnSpPr>
          <p:spPr>
            <a:xfrm>
              <a:off x="7637324" y="411510"/>
              <a:ext cx="119320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A3E378C9-E07E-4E31-BD1C-F1C681795BFB}"/>
              </a:ext>
            </a:extLst>
          </p:cNvPr>
          <p:cNvCxnSpPr>
            <a:cxnSpLocks/>
          </p:cNvCxnSpPr>
          <p:nvPr/>
        </p:nvCxnSpPr>
        <p:spPr>
          <a:xfrm>
            <a:off x="337319" y="1988840"/>
            <a:ext cx="0" cy="3744416"/>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F2336A9-7F22-493D-91DF-7F5ED2096268}"/>
              </a:ext>
            </a:extLst>
          </p:cNvPr>
          <p:cNvSpPr txBox="1"/>
          <p:nvPr/>
        </p:nvSpPr>
        <p:spPr>
          <a:xfrm>
            <a:off x="9168342" y="1656995"/>
            <a:ext cx="2641533" cy="338554"/>
          </a:xfrm>
          <a:prstGeom prst="rect">
            <a:avLst/>
          </a:prstGeom>
          <a:noFill/>
        </p:spPr>
        <p:txBody>
          <a:bodyPr wrap="square" rtlCol="0" anchor="ctr">
            <a:spAutoFit/>
          </a:bodyPr>
          <a:lstStyle/>
          <a:p>
            <a:pPr algn="r" defTabSz="1219170"/>
            <a:r>
              <a:rPr lang="en-GB" sz="1600" b="1" dirty="0">
                <a:solidFill>
                  <a:srgbClr val="0A46BB"/>
                </a:solidFill>
                <a:latin typeface="Calibri" panose="020F0502020204030204"/>
              </a:rPr>
              <a:t>Value: £45m</a:t>
            </a:r>
          </a:p>
        </p:txBody>
      </p:sp>
      <p:pic>
        <p:nvPicPr>
          <p:cNvPr id="33" name="Picture 32">
            <a:extLst>
              <a:ext uri="{FF2B5EF4-FFF2-40B4-BE49-F238E27FC236}">
                <a16:creationId xmlns:a16="http://schemas.microsoft.com/office/drawing/2014/main" id="{BB8265D6-99E8-4465-831F-C841C192BF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4" t="9260" r="6594" b="5771"/>
          <a:stretch/>
        </p:blipFill>
        <p:spPr>
          <a:xfrm>
            <a:off x="6243060" y="4140454"/>
            <a:ext cx="2592616" cy="1730757"/>
          </a:xfrm>
          <a:prstGeom prst="rect">
            <a:avLst/>
          </a:prstGeom>
          <a:ln w="12700">
            <a:solidFill>
              <a:srgbClr val="0A46BB"/>
            </a:solidFill>
          </a:ln>
        </p:spPr>
      </p:pic>
      <p:pic>
        <p:nvPicPr>
          <p:cNvPr id="34" name="Picture 33">
            <a:extLst>
              <a:ext uri="{FF2B5EF4-FFF2-40B4-BE49-F238E27FC236}">
                <a16:creationId xmlns:a16="http://schemas.microsoft.com/office/drawing/2014/main" id="{175634B7-4531-44C8-B420-F51E26DA0C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58" t="3920" r="6436" b="2475"/>
          <a:stretch/>
        </p:blipFill>
        <p:spPr>
          <a:xfrm>
            <a:off x="9221094" y="1988840"/>
            <a:ext cx="2486389" cy="3882371"/>
          </a:xfrm>
          <a:prstGeom prst="rect">
            <a:avLst/>
          </a:prstGeom>
          <a:ln w="12700">
            <a:solidFill>
              <a:srgbClr val="0A46BB"/>
            </a:solidFill>
          </a:ln>
        </p:spPr>
      </p:pic>
    </p:spTree>
    <p:extLst>
      <p:ext uri="{BB962C8B-B14F-4D97-AF65-F5344CB8AC3E}">
        <p14:creationId xmlns:p14="http://schemas.microsoft.com/office/powerpoint/2010/main" val="15052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7382" y="763653"/>
            <a:ext cx="11180101" cy="1129176"/>
          </a:xfrm>
        </p:spPr>
        <p:txBody>
          <a:bodyPr>
            <a:noAutofit/>
          </a:bodyPr>
          <a:lstStyle/>
          <a:p>
            <a:r>
              <a:rPr lang="en-GB" sz="3600" dirty="0">
                <a:solidFill>
                  <a:schemeClr val="tx1">
                    <a:lumMod val="65000"/>
                    <a:lumOff val="35000"/>
                  </a:schemeClr>
                </a:solidFill>
                <a:latin typeface="Franklin Gothic Book" panose="020B0503020102020204" pitchFamily="34" charset="0"/>
              </a:rPr>
              <a:t>Greenwood Resource Centre, Camden</a:t>
            </a:r>
            <a:br>
              <a:rPr lang="en-GB" sz="3600" dirty="0">
                <a:solidFill>
                  <a:schemeClr val="tx1">
                    <a:lumMod val="65000"/>
                    <a:lumOff val="35000"/>
                  </a:schemeClr>
                </a:solidFill>
                <a:latin typeface="Franklin Gothic Book" panose="020B0503020102020204" pitchFamily="34" charset="0"/>
              </a:rPr>
            </a:br>
            <a:r>
              <a:rPr lang="en-GB" sz="3600" dirty="0">
                <a:solidFill>
                  <a:schemeClr val="tx1">
                    <a:lumMod val="65000"/>
                    <a:lumOff val="35000"/>
                  </a:schemeClr>
                </a:solidFill>
                <a:latin typeface="Franklin Gothic Demi" panose="020B0703020102020204" pitchFamily="34" charset="0"/>
              </a:rPr>
              <a:t>London Borough of Camden</a:t>
            </a:r>
          </a:p>
        </p:txBody>
      </p:sp>
      <p:sp>
        <p:nvSpPr>
          <p:cNvPr id="5" name="Content Placeholder 4"/>
          <p:cNvSpPr>
            <a:spLocks noGrp="1"/>
          </p:cNvSpPr>
          <p:nvPr>
            <p:ph sz="quarter" idx="4294967295"/>
          </p:nvPr>
        </p:nvSpPr>
        <p:spPr>
          <a:xfrm>
            <a:off x="527381" y="1988840"/>
            <a:ext cx="8448939" cy="3873368"/>
          </a:xfrm>
        </p:spPr>
        <p:txBody>
          <a:bodyPr>
            <a:noAutofit/>
          </a:bodyPr>
          <a:lstStyle/>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The Greenwood project involves the redevelopment of 25 and 37 Greenwood Place to provide a new 3,600sq m resource and community services centre for adult social care. The project which involves the construction of a resource and community services centre for adult social care also includes therapy spaces within the CiL, hydrotherapy-pool and associated facilities and rooms, outside space, garden and roof terraces. It will comprise CiL, (Centre for independent Living) Dementia, PMLD, (Profound and Multiple Learning disabilities), Autism, Learning Disabilities and Mental health day facilities. Phase 1 also includes comprehensive highways improvements to most of Greenwood Place. Improvements to the highways flanking the Listed Church and the Music Venue (the Forum) are also to be provided as part of this phase. The second phase includes the redevelopment of the Highgate Site to provide 2,751sq m of residential development, comprising 34 private sale homes and 8 social rented units for people with social care. This also includes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a 100sq m of retail space for a Community Enterprise unit. This proposal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includes the development of Camden’s first Centre for independent Living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(CiL) promoting inclusive and independent lives for disabled and vulnerable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people enabling them to reach their full potential utilising their assets and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capabilities. This proposed centre will establish a fundamental ethos of peer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support and user led decision making, building the capacity of disabled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people to take charge of services and facilities.</a:t>
            </a:r>
          </a:p>
        </p:txBody>
      </p:sp>
      <p:grpSp>
        <p:nvGrpSpPr>
          <p:cNvPr id="38" name="Group 37">
            <a:extLst>
              <a:ext uri="{FF2B5EF4-FFF2-40B4-BE49-F238E27FC236}">
                <a16:creationId xmlns:a16="http://schemas.microsoft.com/office/drawing/2014/main" id="{C6EE60C7-0806-4D7F-AB4A-C54D4E4BAE1E}"/>
              </a:ext>
            </a:extLst>
          </p:cNvPr>
          <p:cNvGrpSpPr/>
          <p:nvPr/>
        </p:nvGrpSpPr>
        <p:grpSpPr>
          <a:xfrm>
            <a:off x="335361" y="85467"/>
            <a:ext cx="1590945" cy="463213"/>
            <a:chOff x="313467" y="64100"/>
            <a:chExt cx="1193209" cy="347410"/>
          </a:xfrm>
        </p:grpSpPr>
        <p:sp>
          <p:nvSpPr>
            <p:cNvPr id="6" name="TextBox 5">
              <a:extLst>
                <a:ext uri="{FF2B5EF4-FFF2-40B4-BE49-F238E27FC236}">
                  <a16:creationId xmlns:a16="http://schemas.microsoft.com/office/drawing/2014/main" id="{CC9CB63E-A1FD-4828-B74A-084AA89C533B}"/>
                </a:ext>
              </a:extLst>
            </p:cNvPr>
            <p:cNvSpPr txBox="1"/>
            <p:nvPr/>
          </p:nvSpPr>
          <p:spPr>
            <a:xfrm>
              <a:off x="313467"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Commercial</a:t>
              </a:r>
            </a:p>
          </p:txBody>
        </p:sp>
        <p:cxnSp>
          <p:nvCxnSpPr>
            <p:cNvPr id="10" name="Straight Connector 9">
              <a:extLst>
                <a:ext uri="{FF2B5EF4-FFF2-40B4-BE49-F238E27FC236}">
                  <a16:creationId xmlns:a16="http://schemas.microsoft.com/office/drawing/2014/main" id="{8B0DEB20-2BAB-491D-AEE4-97A4A5B1CFBF}"/>
                </a:ext>
              </a:extLst>
            </p:cNvPr>
            <p:cNvCxnSpPr/>
            <p:nvPr/>
          </p:nvCxnSpPr>
          <p:spPr>
            <a:xfrm>
              <a:off x="313467" y="411510"/>
              <a:ext cx="1193209" cy="0"/>
            </a:xfrm>
            <a:prstGeom prst="line">
              <a:avLst/>
            </a:prstGeom>
            <a:ln w="28575">
              <a:solidFill>
                <a:srgbClr val="F8A7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1D719F-B789-448F-A1CE-45DBC155031B}"/>
              </a:ext>
            </a:extLst>
          </p:cNvPr>
          <p:cNvGrpSpPr/>
          <p:nvPr/>
        </p:nvGrpSpPr>
        <p:grpSpPr>
          <a:xfrm>
            <a:off x="2304909" y="85467"/>
            <a:ext cx="1590945" cy="463213"/>
            <a:chOff x="1778238" y="64100"/>
            <a:chExt cx="1193209" cy="347410"/>
          </a:xfrm>
        </p:grpSpPr>
        <p:sp>
          <p:nvSpPr>
            <p:cNvPr id="11" name="TextBox 10">
              <a:extLst>
                <a:ext uri="{FF2B5EF4-FFF2-40B4-BE49-F238E27FC236}">
                  <a16:creationId xmlns:a16="http://schemas.microsoft.com/office/drawing/2014/main" id="{6826AF2C-035B-4E8C-AFBA-DEA890435259}"/>
                </a:ext>
              </a:extLst>
            </p:cNvPr>
            <p:cNvSpPr txBox="1"/>
            <p:nvPr/>
          </p:nvSpPr>
          <p:spPr>
            <a:xfrm>
              <a:off x="1778238"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Education</a:t>
              </a:r>
            </a:p>
          </p:txBody>
        </p:sp>
        <p:cxnSp>
          <p:nvCxnSpPr>
            <p:cNvPr id="12" name="Straight Connector 11">
              <a:extLst>
                <a:ext uri="{FF2B5EF4-FFF2-40B4-BE49-F238E27FC236}">
                  <a16:creationId xmlns:a16="http://schemas.microsoft.com/office/drawing/2014/main" id="{FFA424AF-3C4C-424B-AED7-8850B161905C}"/>
                </a:ext>
              </a:extLst>
            </p:cNvPr>
            <p:cNvCxnSpPr/>
            <p:nvPr/>
          </p:nvCxnSpPr>
          <p:spPr>
            <a:xfrm>
              <a:off x="1778238" y="411510"/>
              <a:ext cx="1193209" cy="0"/>
            </a:xfrm>
            <a:prstGeom prst="line">
              <a:avLst/>
            </a:prstGeom>
            <a:ln w="28575">
              <a:solidFill>
                <a:srgbClr val="DA242A"/>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2EC3EF5-2507-4885-9C4F-CEA108473914}"/>
              </a:ext>
            </a:extLst>
          </p:cNvPr>
          <p:cNvGrpSpPr/>
          <p:nvPr/>
        </p:nvGrpSpPr>
        <p:grpSpPr>
          <a:xfrm>
            <a:off x="4274457" y="-27384"/>
            <a:ext cx="1590945" cy="576064"/>
            <a:chOff x="3243009" y="-20538"/>
            <a:chExt cx="1193209" cy="432048"/>
          </a:xfrm>
        </p:grpSpPr>
        <p:sp>
          <p:nvSpPr>
            <p:cNvPr id="13" name="TextBox 12">
              <a:extLst>
                <a:ext uri="{FF2B5EF4-FFF2-40B4-BE49-F238E27FC236}">
                  <a16:creationId xmlns:a16="http://schemas.microsoft.com/office/drawing/2014/main" id="{006D3E63-58F6-47D1-83BF-8F4966D05D08}"/>
                </a:ext>
              </a:extLst>
            </p:cNvPr>
            <p:cNvSpPr txBox="1"/>
            <p:nvPr/>
          </p:nvSpPr>
          <p:spPr>
            <a:xfrm>
              <a:off x="3243009"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Demi" panose="020B0703020102020204" pitchFamily="34" charset="0"/>
                </a:rPr>
                <a:t>Health and </a:t>
              </a:r>
              <a:br>
                <a:rPr lang="en-GB" sz="1400" dirty="0">
                  <a:solidFill>
                    <a:prstClr val="black">
                      <a:lumMod val="50000"/>
                      <a:lumOff val="50000"/>
                    </a:prstClr>
                  </a:solidFill>
                  <a:latin typeface="Franklin Gothic Demi" panose="020B0703020102020204" pitchFamily="34" charset="0"/>
                </a:rPr>
              </a:br>
              <a:r>
                <a:rPr lang="en-GB" sz="1400" dirty="0">
                  <a:solidFill>
                    <a:prstClr val="black">
                      <a:lumMod val="50000"/>
                      <a:lumOff val="50000"/>
                    </a:prstClr>
                  </a:solidFill>
                  <a:latin typeface="Franklin Gothic Demi" panose="020B0703020102020204" pitchFamily="34" charset="0"/>
                </a:rPr>
                <a:t>Science</a:t>
              </a:r>
            </a:p>
          </p:txBody>
        </p:sp>
        <p:cxnSp>
          <p:nvCxnSpPr>
            <p:cNvPr id="14" name="Straight Connector 13">
              <a:extLst>
                <a:ext uri="{FF2B5EF4-FFF2-40B4-BE49-F238E27FC236}">
                  <a16:creationId xmlns:a16="http://schemas.microsoft.com/office/drawing/2014/main" id="{6525C8BA-8C79-42CF-80AC-AF99FE1ABD29}"/>
                </a:ext>
              </a:extLst>
            </p:cNvPr>
            <p:cNvCxnSpPr/>
            <p:nvPr/>
          </p:nvCxnSpPr>
          <p:spPr>
            <a:xfrm>
              <a:off x="3243009" y="411510"/>
              <a:ext cx="1193209" cy="0"/>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767EB2B-B984-4348-B5B8-D7C4A1EEDCF8}"/>
              </a:ext>
            </a:extLst>
          </p:cNvPr>
          <p:cNvGrpSpPr/>
          <p:nvPr/>
        </p:nvGrpSpPr>
        <p:grpSpPr>
          <a:xfrm>
            <a:off x="6244005" y="85467"/>
            <a:ext cx="1590945" cy="463213"/>
            <a:chOff x="4707780" y="64100"/>
            <a:chExt cx="1193209" cy="347410"/>
          </a:xfrm>
        </p:grpSpPr>
        <p:sp>
          <p:nvSpPr>
            <p:cNvPr id="15" name="TextBox 14">
              <a:extLst>
                <a:ext uri="{FF2B5EF4-FFF2-40B4-BE49-F238E27FC236}">
                  <a16:creationId xmlns:a16="http://schemas.microsoft.com/office/drawing/2014/main" id="{6975C0CF-F571-4D9C-A4DC-51CFA5F532FF}"/>
                </a:ext>
              </a:extLst>
            </p:cNvPr>
            <p:cNvSpPr txBox="1"/>
            <p:nvPr/>
          </p:nvSpPr>
          <p:spPr>
            <a:xfrm>
              <a:off x="4707780"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Residential</a:t>
              </a:r>
            </a:p>
          </p:txBody>
        </p:sp>
        <p:cxnSp>
          <p:nvCxnSpPr>
            <p:cNvPr id="16" name="Straight Connector 15">
              <a:extLst>
                <a:ext uri="{FF2B5EF4-FFF2-40B4-BE49-F238E27FC236}">
                  <a16:creationId xmlns:a16="http://schemas.microsoft.com/office/drawing/2014/main" id="{2D83F206-2A96-4148-A0B2-51E519F2A918}"/>
                </a:ext>
              </a:extLst>
            </p:cNvPr>
            <p:cNvCxnSpPr/>
            <p:nvPr/>
          </p:nvCxnSpPr>
          <p:spPr>
            <a:xfrm>
              <a:off x="4707780" y="411510"/>
              <a:ext cx="1193209" cy="0"/>
            </a:xfrm>
            <a:prstGeom prst="line">
              <a:avLst/>
            </a:prstGeom>
            <a:ln w="28575">
              <a:solidFill>
                <a:srgbClr val="61A70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E884655-72CF-4DF6-8400-0D106B2C2F84}"/>
              </a:ext>
            </a:extLst>
          </p:cNvPr>
          <p:cNvGrpSpPr/>
          <p:nvPr/>
        </p:nvGrpSpPr>
        <p:grpSpPr>
          <a:xfrm>
            <a:off x="8213553" y="-27384"/>
            <a:ext cx="1590945" cy="576064"/>
            <a:chOff x="6172551" y="-20538"/>
            <a:chExt cx="1193209" cy="432048"/>
          </a:xfrm>
        </p:grpSpPr>
        <p:sp>
          <p:nvSpPr>
            <p:cNvPr id="17" name="TextBox 16">
              <a:extLst>
                <a:ext uri="{FF2B5EF4-FFF2-40B4-BE49-F238E27FC236}">
                  <a16:creationId xmlns:a16="http://schemas.microsoft.com/office/drawing/2014/main" id="{1A174804-8459-4313-B886-282170776365}"/>
                </a:ext>
              </a:extLst>
            </p:cNvPr>
            <p:cNvSpPr txBox="1"/>
            <p:nvPr/>
          </p:nvSpPr>
          <p:spPr>
            <a:xfrm>
              <a:off x="6172551"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General</a:t>
              </a:r>
              <a:br>
                <a:rPr lang="en-GB" sz="1400" dirty="0">
                  <a:solidFill>
                    <a:prstClr val="black">
                      <a:lumMod val="50000"/>
                      <a:lumOff val="50000"/>
                    </a:prstClr>
                  </a:solidFill>
                  <a:latin typeface="Franklin Gothic Book" panose="020B0503020102020204" pitchFamily="34" charset="0"/>
                </a:rPr>
              </a:br>
              <a:r>
                <a:rPr lang="en-GB" sz="1400" dirty="0">
                  <a:solidFill>
                    <a:prstClr val="black">
                      <a:lumMod val="50000"/>
                      <a:lumOff val="50000"/>
                    </a:prstClr>
                  </a:solidFill>
                  <a:latin typeface="Franklin Gothic Book" panose="020B0503020102020204" pitchFamily="34" charset="0"/>
                </a:rPr>
                <a:t>Works</a:t>
              </a:r>
            </a:p>
          </p:txBody>
        </p:sp>
        <p:cxnSp>
          <p:nvCxnSpPr>
            <p:cNvPr id="18" name="Straight Connector 17">
              <a:extLst>
                <a:ext uri="{FF2B5EF4-FFF2-40B4-BE49-F238E27FC236}">
                  <a16:creationId xmlns:a16="http://schemas.microsoft.com/office/drawing/2014/main" id="{AF554FD9-0AD5-4689-9F19-086B933D6175}"/>
                </a:ext>
              </a:extLst>
            </p:cNvPr>
            <p:cNvCxnSpPr/>
            <p:nvPr/>
          </p:nvCxnSpPr>
          <p:spPr>
            <a:xfrm>
              <a:off x="6172551" y="411510"/>
              <a:ext cx="1193209" cy="0"/>
            </a:xfrm>
            <a:prstGeom prst="line">
              <a:avLst/>
            </a:prstGeom>
            <a:ln w="28575">
              <a:solidFill>
                <a:srgbClr val="007B86"/>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B171B14-A466-49CF-AC53-64508D2820DA}"/>
              </a:ext>
            </a:extLst>
          </p:cNvPr>
          <p:cNvGrpSpPr/>
          <p:nvPr/>
        </p:nvGrpSpPr>
        <p:grpSpPr>
          <a:xfrm>
            <a:off x="10183100" y="85467"/>
            <a:ext cx="1590945" cy="463213"/>
            <a:chOff x="7637324" y="64100"/>
            <a:chExt cx="1193209" cy="347410"/>
          </a:xfrm>
        </p:grpSpPr>
        <p:sp>
          <p:nvSpPr>
            <p:cNvPr id="26" name="TextBox 25">
              <a:extLst>
                <a:ext uri="{FF2B5EF4-FFF2-40B4-BE49-F238E27FC236}">
                  <a16:creationId xmlns:a16="http://schemas.microsoft.com/office/drawing/2014/main" id="{F7BAB134-1631-47C0-B3C8-405123F74591}"/>
                </a:ext>
              </a:extLst>
            </p:cNvPr>
            <p:cNvSpPr txBox="1"/>
            <p:nvPr/>
          </p:nvSpPr>
          <p:spPr>
            <a:xfrm>
              <a:off x="7637324"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Heritage</a:t>
              </a:r>
            </a:p>
          </p:txBody>
        </p:sp>
        <p:cxnSp>
          <p:nvCxnSpPr>
            <p:cNvPr id="27" name="Straight Connector 26">
              <a:extLst>
                <a:ext uri="{FF2B5EF4-FFF2-40B4-BE49-F238E27FC236}">
                  <a16:creationId xmlns:a16="http://schemas.microsoft.com/office/drawing/2014/main" id="{4538996B-3020-4973-9DEC-B21E9BC125B5}"/>
                </a:ext>
              </a:extLst>
            </p:cNvPr>
            <p:cNvCxnSpPr/>
            <p:nvPr/>
          </p:nvCxnSpPr>
          <p:spPr>
            <a:xfrm>
              <a:off x="7637324" y="411510"/>
              <a:ext cx="119320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A3E378C9-E07E-4E31-BD1C-F1C681795BFB}"/>
              </a:ext>
            </a:extLst>
          </p:cNvPr>
          <p:cNvCxnSpPr>
            <a:cxnSpLocks/>
          </p:cNvCxnSpPr>
          <p:nvPr/>
        </p:nvCxnSpPr>
        <p:spPr>
          <a:xfrm>
            <a:off x="337319" y="1988840"/>
            <a:ext cx="0" cy="3552395"/>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0B8677E-2B7A-4293-8258-37DE6B64F085}"/>
              </a:ext>
            </a:extLst>
          </p:cNvPr>
          <p:cNvSpPr txBox="1"/>
          <p:nvPr/>
        </p:nvSpPr>
        <p:spPr>
          <a:xfrm>
            <a:off x="9168342" y="1656995"/>
            <a:ext cx="2641533" cy="338554"/>
          </a:xfrm>
          <a:prstGeom prst="rect">
            <a:avLst/>
          </a:prstGeom>
          <a:noFill/>
        </p:spPr>
        <p:txBody>
          <a:bodyPr wrap="square" rtlCol="0" anchor="ctr">
            <a:spAutoFit/>
          </a:bodyPr>
          <a:lstStyle/>
          <a:p>
            <a:pPr algn="r" defTabSz="1219170"/>
            <a:r>
              <a:rPr lang="en-GB" sz="1600" b="1" dirty="0">
                <a:solidFill>
                  <a:srgbClr val="0A46BB"/>
                </a:solidFill>
                <a:latin typeface="Calibri" panose="020F0502020204030204"/>
              </a:rPr>
              <a:t>Value: £17.3m</a:t>
            </a:r>
          </a:p>
        </p:txBody>
      </p:sp>
      <p:pic>
        <p:nvPicPr>
          <p:cNvPr id="33" name="Picture 32">
            <a:extLst>
              <a:ext uri="{FF2B5EF4-FFF2-40B4-BE49-F238E27FC236}">
                <a16:creationId xmlns:a16="http://schemas.microsoft.com/office/drawing/2014/main" id="{637A9510-1A6B-4DE9-BA5F-416F7B0C35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1" t="3677" r="5737" b="9241"/>
          <a:stretch/>
        </p:blipFill>
        <p:spPr>
          <a:xfrm>
            <a:off x="6243059" y="4140454"/>
            <a:ext cx="2592615" cy="1730757"/>
          </a:xfrm>
          <a:prstGeom prst="rect">
            <a:avLst/>
          </a:prstGeom>
          <a:ln w="12700">
            <a:solidFill>
              <a:srgbClr val="0A46BB"/>
            </a:solidFill>
          </a:ln>
        </p:spPr>
      </p:pic>
      <p:cxnSp>
        <p:nvCxnSpPr>
          <p:cNvPr id="30" name="Straight Connector 29">
            <a:extLst>
              <a:ext uri="{FF2B5EF4-FFF2-40B4-BE49-F238E27FC236}">
                <a16:creationId xmlns:a16="http://schemas.microsoft.com/office/drawing/2014/main" id="{83518006-DA54-4850-8DDE-2BF4706FBEA0}"/>
              </a:ext>
            </a:extLst>
          </p:cNvPr>
          <p:cNvCxnSpPr>
            <a:cxnSpLocks/>
          </p:cNvCxnSpPr>
          <p:nvPr/>
        </p:nvCxnSpPr>
        <p:spPr>
          <a:xfrm flipH="1">
            <a:off x="9186197" y="4128075"/>
            <a:ext cx="2623579" cy="0"/>
          </a:xfrm>
          <a:prstGeom prst="line">
            <a:avLst/>
          </a:prstGeom>
          <a:ln w="12700">
            <a:solidFill>
              <a:srgbClr val="0A46BB"/>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93AE2AF-C830-4710-A9EC-190B9F329870}"/>
              </a:ext>
            </a:extLst>
          </p:cNvPr>
          <p:cNvSpPr/>
          <p:nvPr/>
        </p:nvSpPr>
        <p:spPr>
          <a:xfrm>
            <a:off x="9203602" y="4140449"/>
            <a:ext cx="2637573" cy="2154436"/>
          </a:xfrm>
          <a:prstGeom prst="rect">
            <a:avLst/>
          </a:prstGeom>
        </p:spPr>
        <p:txBody>
          <a:bodyPr wrap="square">
            <a:spAutoFit/>
          </a:bodyPr>
          <a:lstStyle/>
          <a:p>
            <a:pPr defTabSz="1219170"/>
            <a:r>
              <a:rPr lang="en-GB" sz="1000" dirty="0">
                <a:solidFill>
                  <a:srgbClr val="E7E6E6">
                    <a:lumMod val="25000"/>
                  </a:srgbClr>
                </a:solidFill>
                <a:latin typeface="Franklin Gothic Book" panose="020B0503020102020204" pitchFamily="34" charset="0"/>
              </a:rPr>
              <a:t>"We are very lucky to be working with such as great team. Matt has worked hard to establish and maintain fantastic relationships with our many stakeholders, who have commended his approach in the way he has managed their complex needs and priorities. We are really looking forward to using the completed building later this year. . .We have found working with Kier to be really easy and would look forward to working with this team again."</a:t>
            </a:r>
            <a:endParaRPr lang="en-GB" sz="800" dirty="0">
              <a:solidFill>
                <a:srgbClr val="E7E6E6">
                  <a:lumMod val="25000"/>
                </a:srgbClr>
              </a:solidFill>
              <a:latin typeface="Franklin Gothic Demi" panose="020B0703020102020204" pitchFamily="34" charset="0"/>
            </a:endParaRPr>
          </a:p>
          <a:p>
            <a:pPr algn="r" defTabSz="1219170"/>
            <a:endParaRPr lang="en-GB" sz="800" dirty="0">
              <a:solidFill>
                <a:srgbClr val="DA242A"/>
              </a:solidFill>
              <a:latin typeface="Franklin Gothic Demi" panose="020B0703020102020204" pitchFamily="34" charset="0"/>
            </a:endParaRPr>
          </a:p>
          <a:p>
            <a:pPr algn="r" defTabSz="1219170"/>
            <a:r>
              <a:rPr lang="en-GB" sz="800" dirty="0">
                <a:solidFill>
                  <a:srgbClr val="0A46BB"/>
                </a:solidFill>
                <a:latin typeface="Franklin Gothic Demi" panose="020B0703020102020204" pitchFamily="34" charset="0"/>
              </a:rPr>
              <a:t>Julie Farr,</a:t>
            </a:r>
            <a:r>
              <a:rPr lang="en-GB" sz="800" dirty="0">
                <a:solidFill>
                  <a:srgbClr val="DA242A"/>
                </a:solidFill>
                <a:latin typeface="Franklin Gothic Demi" panose="020B0703020102020204" pitchFamily="34" charset="0"/>
              </a:rPr>
              <a:t> </a:t>
            </a:r>
            <a:r>
              <a:rPr lang="en-GB" sz="800" dirty="0">
                <a:solidFill>
                  <a:srgbClr val="E7E6E6">
                    <a:lumMod val="25000"/>
                  </a:srgbClr>
                </a:solidFill>
                <a:latin typeface="Franklin Gothic Book" panose="020B0503020102020204" pitchFamily="34" charset="0"/>
              </a:rPr>
              <a:t>Senior Development Manager – </a:t>
            </a:r>
            <a:br>
              <a:rPr lang="en-GB" sz="800" dirty="0">
                <a:solidFill>
                  <a:srgbClr val="E7E6E6">
                    <a:lumMod val="25000"/>
                  </a:srgbClr>
                </a:solidFill>
                <a:latin typeface="Franklin Gothic Book" panose="020B0503020102020204" pitchFamily="34" charset="0"/>
              </a:rPr>
            </a:br>
            <a:r>
              <a:rPr lang="en-GB" sz="800" dirty="0">
                <a:solidFill>
                  <a:srgbClr val="E7E6E6">
                    <a:lumMod val="25000"/>
                  </a:srgbClr>
                </a:solidFill>
                <a:latin typeface="Franklin Gothic Book" panose="020B0503020102020204" pitchFamily="34" charset="0"/>
              </a:rPr>
              <a:t>London Borough of Camden</a:t>
            </a:r>
          </a:p>
        </p:txBody>
      </p:sp>
      <p:pic>
        <p:nvPicPr>
          <p:cNvPr id="35" name="Picture 34">
            <a:extLst>
              <a:ext uri="{FF2B5EF4-FFF2-40B4-BE49-F238E27FC236}">
                <a16:creationId xmlns:a16="http://schemas.microsoft.com/office/drawing/2014/main" id="{24185157-7FAD-4E8D-97D0-4B7A4F65C0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1" t="9777" r="2349" b="4759"/>
          <a:stretch/>
        </p:blipFill>
        <p:spPr>
          <a:xfrm>
            <a:off x="9181428" y="1979838"/>
            <a:ext cx="2592616" cy="1736525"/>
          </a:xfrm>
          <a:prstGeom prst="rect">
            <a:avLst/>
          </a:prstGeom>
          <a:ln w="12700">
            <a:solidFill>
              <a:srgbClr val="0A46BB"/>
            </a:solidFill>
          </a:ln>
        </p:spPr>
      </p:pic>
    </p:spTree>
    <p:extLst>
      <p:ext uri="{BB962C8B-B14F-4D97-AF65-F5344CB8AC3E}">
        <p14:creationId xmlns:p14="http://schemas.microsoft.com/office/powerpoint/2010/main" val="167153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988002-24B1-4701-B038-FC1A627D6724}"/>
              </a:ext>
            </a:extLst>
          </p:cNvPr>
          <p:cNvSpPr/>
          <p:nvPr/>
        </p:nvSpPr>
        <p:spPr>
          <a:xfrm>
            <a:off x="-4" y="-19639"/>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nvGrpSpPr>
          <p:cNvPr id="16" name="Group 15">
            <a:extLst>
              <a:ext uri="{FF2B5EF4-FFF2-40B4-BE49-F238E27FC236}">
                <a16:creationId xmlns:a16="http://schemas.microsoft.com/office/drawing/2014/main" id="{1EC07483-67FD-47A5-A856-24AF9B0DD9C5}"/>
              </a:ext>
            </a:extLst>
          </p:cNvPr>
          <p:cNvGrpSpPr/>
          <p:nvPr/>
        </p:nvGrpSpPr>
        <p:grpSpPr>
          <a:xfrm rot="10800000">
            <a:off x="-3" y="-19639"/>
            <a:ext cx="3170906" cy="2968643"/>
            <a:chOff x="7886400" y="4011910"/>
            <a:chExt cx="1257600" cy="1122584"/>
          </a:xfrm>
        </p:grpSpPr>
        <p:sp>
          <p:nvSpPr>
            <p:cNvPr id="18" name="Rectangle 17">
              <a:extLst>
                <a:ext uri="{FF2B5EF4-FFF2-40B4-BE49-F238E27FC236}">
                  <a16:creationId xmlns:a16="http://schemas.microsoft.com/office/drawing/2014/main" id="{E1B86F81-E4C3-4FE0-87F5-28D07326B0E3}"/>
                </a:ext>
              </a:extLst>
            </p:cNvPr>
            <p:cNvSpPr/>
            <p:nvPr/>
          </p:nvSpPr>
          <p:spPr>
            <a:xfrm>
              <a:off x="8892480" y="4011910"/>
              <a:ext cx="251520" cy="1122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9" name="Rectangle 18">
              <a:extLst>
                <a:ext uri="{FF2B5EF4-FFF2-40B4-BE49-F238E27FC236}">
                  <a16:creationId xmlns:a16="http://schemas.microsoft.com/office/drawing/2014/main" id="{95761117-0232-4703-86B5-B8314DEEF968}"/>
                </a:ext>
              </a:extLst>
            </p:cNvPr>
            <p:cNvSpPr/>
            <p:nvPr/>
          </p:nvSpPr>
          <p:spPr>
            <a:xfrm>
              <a:off x="8640960" y="4227934"/>
              <a:ext cx="251520" cy="90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0" name="Rectangle 19">
              <a:extLst>
                <a:ext uri="{FF2B5EF4-FFF2-40B4-BE49-F238E27FC236}">
                  <a16:creationId xmlns:a16="http://schemas.microsoft.com/office/drawing/2014/main" id="{567F8FB6-1C68-4C19-8747-C7560C1B52DD}"/>
                </a:ext>
              </a:extLst>
            </p:cNvPr>
            <p:cNvSpPr/>
            <p:nvPr/>
          </p:nvSpPr>
          <p:spPr>
            <a:xfrm>
              <a:off x="8389440" y="4443958"/>
              <a:ext cx="251520" cy="69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1" name="Rectangle 20">
              <a:extLst>
                <a:ext uri="{FF2B5EF4-FFF2-40B4-BE49-F238E27FC236}">
                  <a16:creationId xmlns:a16="http://schemas.microsoft.com/office/drawing/2014/main" id="{BC23D9D7-CAE7-4A20-B9A9-5FF8CDC1AD75}"/>
                </a:ext>
              </a:extLst>
            </p:cNvPr>
            <p:cNvSpPr/>
            <p:nvPr/>
          </p:nvSpPr>
          <p:spPr>
            <a:xfrm>
              <a:off x="8137920" y="4659981"/>
              <a:ext cx="251520" cy="47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2" name="Rectangle 21">
              <a:extLst>
                <a:ext uri="{FF2B5EF4-FFF2-40B4-BE49-F238E27FC236}">
                  <a16:creationId xmlns:a16="http://schemas.microsoft.com/office/drawing/2014/main" id="{1A43B155-4312-4A9B-8B74-76B7376115FF}"/>
                </a:ext>
              </a:extLst>
            </p:cNvPr>
            <p:cNvSpPr/>
            <p:nvPr/>
          </p:nvSpPr>
          <p:spPr>
            <a:xfrm>
              <a:off x="7886400" y="4876006"/>
              <a:ext cx="251520" cy="25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grpSp>
        <p:nvGrpSpPr>
          <p:cNvPr id="23" name="Group 22">
            <a:extLst>
              <a:ext uri="{FF2B5EF4-FFF2-40B4-BE49-F238E27FC236}">
                <a16:creationId xmlns:a16="http://schemas.microsoft.com/office/drawing/2014/main" id="{B8EDAC86-206C-4A42-A3D7-D52AD58D6614}"/>
              </a:ext>
            </a:extLst>
          </p:cNvPr>
          <p:cNvGrpSpPr/>
          <p:nvPr/>
        </p:nvGrpSpPr>
        <p:grpSpPr>
          <a:xfrm>
            <a:off x="3647003" y="2607017"/>
            <a:ext cx="6759276" cy="1931286"/>
            <a:chOff x="359531" y="267494"/>
            <a:chExt cx="3816659" cy="1448465"/>
          </a:xfrm>
        </p:grpSpPr>
        <p:sp>
          <p:nvSpPr>
            <p:cNvPr id="6" name="Title 4">
              <a:extLst>
                <a:ext uri="{FF2B5EF4-FFF2-40B4-BE49-F238E27FC236}">
                  <a16:creationId xmlns:a16="http://schemas.microsoft.com/office/drawing/2014/main" id="{EEC8FEE1-E1EF-4BF9-8BF8-9E2C4137B6AC}"/>
                </a:ext>
              </a:extLst>
            </p:cNvPr>
            <p:cNvSpPr txBox="1">
              <a:spLocks/>
            </p:cNvSpPr>
            <p:nvPr/>
          </p:nvSpPr>
          <p:spPr>
            <a:xfrm>
              <a:off x="359532" y="267494"/>
              <a:ext cx="3816658" cy="486054"/>
            </a:xfrm>
            <a:prstGeom prst="rect">
              <a:avLst/>
            </a:prstGeom>
          </p:spPr>
          <p:txBody>
            <a:bodyPr vert="horz" lIns="0" tIns="0" rIns="0" bIns="0" rtlCol="0" anchor="t" anchorCtr="0">
              <a:noAutofit/>
            </a:bodyPr>
            <a:lstStyle>
              <a:lvl1pPr algn="l" defTabSz="914400" rtl="0" eaLnBrk="1" latinLnBrk="0" hangingPunct="1">
                <a:spcBef>
                  <a:spcPct val="0"/>
                </a:spcBef>
                <a:buNone/>
                <a:defRPr sz="3400" kern="1200">
                  <a:solidFill>
                    <a:schemeClr val="tx1"/>
                  </a:solidFill>
                  <a:latin typeface="+mj-lt"/>
                  <a:ea typeface="+mj-ea"/>
                  <a:cs typeface="+mj-cs"/>
                </a:defRPr>
              </a:lvl1pPr>
            </a:lstStyle>
            <a:p>
              <a:r>
                <a:rPr lang="en-GB" sz="3733" dirty="0">
                  <a:solidFill>
                    <a:schemeClr val="bg1"/>
                  </a:solidFill>
                  <a:latin typeface="Franklin Gothic Demi" panose="020B0703020102020204" pitchFamily="34" charset="0"/>
                </a:rPr>
                <a:t>Project Management Proposals</a:t>
              </a:r>
            </a:p>
          </p:txBody>
        </p:sp>
        <p:sp>
          <p:nvSpPr>
            <p:cNvPr id="7" name="TextBox 6">
              <a:extLst>
                <a:ext uri="{FF2B5EF4-FFF2-40B4-BE49-F238E27FC236}">
                  <a16:creationId xmlns:a16="http://schemas.microsoft.com/office/drawing/2014/main" id="{F55672AE-39FC-41E6-94DA-124A20F39F21}"/>
                </a:ext>
              </a:extLst>
            </p:cNvPr>
            <p:cNvSpPr txBox="1"/>
            <p:nvPr/>
          </p:nvSpPr>
          <p:spPr>
            <a:xfrm>
              <a:off x="359531" y="754061"/>
              <a:ext cx="3816658" cy="961898"/>
            </a:xfrm>
            <a:prstGeom prst="rect">
              <a:avLst/>
            </a:prstGeom>
            <a:noFill/>
          </p:spPr>
          <p:txBody>
            <a:bodyPr wrap="square" rtlCol="0">
              <a:spAutoFit/>
            </a:bodyPr>
            <a:lstStyle/>
            <a:p>
              <a:r>
                <a:rPr lang="en-GB" sz="2133" dirty="0">
                  <a:solidFill>
                    <a:schemeClr val="bg1"/>
                  </a:solidFill>
                  <a:latin typeface="Franklin Gothic Demi" panose="020B0703020102020204" pitchFamily="34" charset="0"/>
                </a:rPr>
                <a:t>Matt Davis</a:t>
              </a:r>
            </a:p>
            <a:p>
              <a:r>
                <a:rPr lang="en-GB" sz="1867" dirty="0">
                  <a:solidFill>
                    <a:schemeClr val="bg1"/>
                  </a:solidFill>
                  <a:latin typeface="Franklin Gothic Book" panose="020B0503020102020204" pitchFamily="34" charset="0"/>
                </a:rPr>
                <a:t>Project Manager</a:t>
              </a:r>
            </a:p>
            <a:p>
              <a:r>
                <a:rPr lang="en-GB" sz="1867" dirty="0">
                  <a:solidFill>
                    <a:schemeClr val="bg1"/>
                  </a:solidFill>
                  <a:latin typeface="Franklin Gothic Book" panose="020B0503020102020204" pitchFamily="34" charset="0"/>
                </a:rPr>
                <a:t>Kier Construction Ltd.</a:t>
              </a:r>
            </a:p>
            <a:p>
              <a:endParaRPr lang="en-GB" sz="1867" dirty="0"/>
            </a:p>
          </p:txBody>
        </p:sp>
        <p:cxnSp>
          <p:nvCxnSpPr>
            <p:cNvPr id="8" name="Straight Connector 7">
              <a:extLst>
                <a:ext uri="{FF2B5EF4-FFF2-40B4-BE49-F238E27FC236}">
                  <a16:creationId xmlns:a16="http://schemas.microsoft.com/office/drawing/2014/main" id="{DB35CE57-4913-496E-8852-7FBE505440A2}"/>
                </a:ext>
              </a:extLst>
            </p:cNvPr>
            <p:cNvCxnSpPr>
              <a:cxnSpLocks/>
            </p:cNvCxnSpPr>
            <p:nvPr/>
          </p:nvCxnSpPr>
          <p:spPr>
            <a:xfrm>
              <a:off x="359531" y="753548"/>
              <a:ext cx="3816659" cy="0"/>
            </a:xfrm>
            <a:prstGeom prst="line">
              <a:avLst/>
            </a:prstGeom>
            <a:ln w="38100">
              <a:solidFill>
                <a:srgbClr val="DA242A"/>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52869583-EA52-4BF1-AA20-E61E7FF96A5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68105" y="6120581"/>
            <a:ext cx="1146905" cy="446699"/>
          </a:xfrm>
          <a:prstGeom prst="rect">
            <a:avLst/>
          </a:prstGeom>
        </p:spPr>
      </p:pic>
      <p:pic>
        <p:nvPicPr>
          <p:cNvPr id="14" name="Picture 13">
            <a:extLst>
              <a:ext uri="{FF2B5EF4-FFF2-40B4-BE49-F238E27FC236}">
                <a16:creationId xmlns:a16="http://schemas.microsoft.com/office/drawing/2014/main" id="{B258EFEE-F9A2-4D56-8E25-13DB8432C45B}"/>
              </a:ext>
            </a:extLst>
          </p:cNvPr>
          <p:cNvPicPr>
            <a:picLocks noChangeAspect="1"/>
          </p:cNvPicPr>
          <p:nvPr/>
        </p:nvPicPr>
        <p:blipFill rotWithShape="1">
          <a:blip r:embed="rId5"/>
          <a:srcRect b="12956"/>
          <a:stretch/>
        </p:blipFill>
        <p:spPr>
          <a:xfrm>
            <a:off x="1978084" y="2672519"/>
            <a:ext cx="1429303" cy="1750995"/>
          </a:xfrm>
          <a:prstGeom prst="rect">
            <a:avLst/>
          </a:prstGeom>
        </p:spPr>
      </p:pic>
    </p:spTree>
    <p:extLst>
      <p:ext uri="{BB962C8B-B14F-4D97-AF65-F5344CB8AC3E}">
        <p14:creationId xmlns:p14="http://schemas.microsoft.com/office/powerpoint/2010/main" val="18164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07A3A2-C86B-4925-AD69-56FEE1A20712}"/>
              </a:ext>
            </a:extLst>
          </p:cNvPr>
          <p:cNvSpPr txBox="1"/>
          <p:nvPr/>
        </p:nvSpPr>
        <p:spPr>
          <a:xfrm>
            <a:off x="344557" y="371144"/>
            <a:ext cx="11279476" cy="523220"/>
          </a:xfrm>
          <a:prstGeom prst="rect">
            <a:avLst/>
          </a:prstGeom>
          <a:noFill/>
        </p:spPr>
        <p:txBody>
          <a:bodyPr wrap="square" rtlCol="0">
            <a:spAutoFit/>
          </a:bodyPr>
          <a:lstStyle/>
          <a:p>
            <a:pPr defTabSz="457200"/>
            <a:r>
              <a:rPr lang="en-GB" sz="2800" b="1" dirty="0">
                <a:solidFill>
                  <a:srgbClr val="ED242A"/>
                </a:solidFill>
                <a:latin typeface="+mj-lt"/>
              </a:rPr>
              <a:t>Project Management Proposals </a:t>
            </a:r>
            <a:r>
              <a:rPr lang="en-GB" sz="2800" b="1" dirty="0">
                <a:solidFill>
                  <a:srgbClr val="00263A"/>
                </a:solidFill>
                <a:latin typeface="+mj-lt"/>
              </a:rPr>
              <a:t>Nuisance</a:t>
            </a:r>
          </a:p>
        </p:txBody>
      </p:sp>
      <p:sp>
        <p:nvSpPr>
          <p:cNvPr id="2" name="TextBox 1">
            <a:extLst>
              <a:ext uri="{FF2B5EF4-FFF2-40B4-BE49-F238E27FC236}">
                <a16:creationId xmlns:a16="http://schemas.microsoft.com/office/drawing/2014/main" id="{D19342B4-792F-49BE-87C3-E8B956242F5C}"/>
              </a:ext>
            </a:extLst>
          </p:cNvPr>
          <p:cNvSpPr txBox="1"/>
          <p:nvPr/>
        </p:nvSpPr>
        <p:spPr>
          <a:xfrm>
            <a:off x="766917" y="1214098"/>
            <a:ext cx="4178281" cy="3785652"/>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A607688E-9C86-434A-AE55-AC1A13297E1A}"/>
              </a:ext>
            </a:extLst>
          </p:cNvPr>
          <p:cNvSpPr txBox="1"/>
          <p:nvPr/>
        </p:nvSpPr>
        <p:spPr>
          <a:xfrm>
            <a:off x="6081838" y="4800915"/>
            <a:ext cx="4547849" cy="400110"/>
          </a:xfrm>
          <a:prstGeom prst="rect">
            <a:avLst/>
          </a:prstGeom>
          <a:noFill/>
        </p:spPr>
        <p:txBody>
          <a:bodyPr wrap="square" rtlCol="0">
            <a:spAutoFit/>
          </a:bodyPr>
          <a:lstStyle/>
          <a:p>
            <a:r>
              <a:rPr lang="en-GB" sz="2000" b="1" dirty="0"/>
              <a:t>Construction Traffic</a:t>
            </a:r>
          </a:p>
        </p:txBody>
      </p:sp>
      <p:pic>
        <p:nvPicPr>
          <p:cNvPr id="6" name="Picture 5">
            <a:extLst>
              <a:ext uri="{FF2B5EF4-FFF2-40B4-BE49-F238E27FC236}">
                <a16:creationId xmlns:a16="http://schemas.microsoft.com/office/drawing/2014/main" id="{3B85A929-55AF-41FE-B191-E095E1593BF1}"/>
              </a:ext>
            </a:extLst>
          </p:cNvPr>
          <p:cNvPicPr>
            <a:picLocks noChangeAspect="1"/>
          </p:cNvPicPr>
          <p:nvPr/>
        </p:nvPicPr>
        <p:blipFill>
          <a:blip r:embed="rId3"/>
          <a:stretch>
            <a:fillRect/>
          </a:stretch>
        </p:blipFill>
        <p:spPr>
          <a:xfrm>
            <a:off x="433045" y="1385436"/>
            <a:ext cx="2029716" cy="1296798"/>
          </a:xfrm>
          <a:prstGeom prst="rect">
            <a:avLst/>
          </a:prstGeom>
        </p:spPr>
      </p:pic>
      <p:pic>
        <p:nvPicPr>
          <p:cNvPr id="7" name="Picture 6">
            <a:extLst>
              <a:ext uri="{FF2B5EF4-FFF2-40B4-BE49-F238E27FC236}">
                <a16:creationId xmlns:a16="http://schemas.microsoft.com/office/drawing/2014/main" id="{38DEB4CF-D7C8-4B14-93E4-241CE99A2AC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217" y="2033835"/>
            <a:ext cx="1588452" cy="1272166"/>
          </a:xfrm>
          <a:prstGeom prst="rect">
            <a:avLst/>
          </a:prstGeom>
          <a:noFill/>
        </p:spPr>
      </p:pic>
      <p:sp>
        <p:nvSpPr>
          <p:cNvPr id="5" name="TextBox 4">
            <a:extLst>
              <a:ext uri="{FF2B5EF4-FFF2-40B4-BE49-F238E27FC236}">
                <a16:creationId xmlns:a16="http://schemas.microsoft.com/office/drawing/2014/main" id="{3A67B037-6B00-477C-A425-0E866C887C0B}"/>
              </a:ext>
            </a:extLst>
          </p:cNvPr>
          <p:cNvSpPr txBox="1"/>
          <p:nvPr/>
        </p:nvSpPr>
        <p:spPr>
          <a:xfrm>
            <a:off x="403731" y="2598115"/>
            <a:ext cx="1745656" cy="707886"/>
          </a:xfrm>
          <a:prstGeom prst="rect">
            <a:avLst/>
          </a:prstGeom>
          <a:noFill/>
        </p:spPr>
        <p:txBody>
          <a:bodyPr wrap="square" rtlCol="0">
            <a:spAutoFit/>
          </a:bodyPr>
          <a:lstStyle/>
          <a:p>
            <a:r>
              <a:rPr lang="en-GB" sz="2000" b="1" dirty="0"/>
              <a:t>Visual Appearance</a:t>
            </a:r>
          </a:p>
        </p:txBody>
      </p:sp>
      <p:pic>
        <p:nvPicPr>
          <p:cNvPr id="1026" name="Picture 2" descr="Image result for considerate constructors partner logo">
            <a:extLst>
              <a:ext uri="{FF2B5EF4-FFF2-40B4-BE49-F238E27FC236}">
                <a16:creationId xmlns:a16="http://schemas.microsoft.com/office/drawing/2014/main" id="{999561F7-C36A-4BA8-801C-E6CBB84A4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5610" y="151413"/>
            <a:ext cx="2582295" cy="18824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oise monitoring">
            <a:extLst>
              <a:ext uri="{FF2B5EF4-FFF2-40B4-BE49-F238E27FC236}">
                <a16:creationId xmlns:a16="http://schemas.microsoft.com/office/drawing/2014/main" id="{34BD902C-84E9-4113-8BB0-CF7FAE4390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8373" y="165424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F53EC44-9CAB-473A-BFE4-1CB1CE63A0E8}"/>
              </a:ext>
            </a:extLst>
          </p:cNvPr>
          <p:cNvSpPr/>
          <p:nvPr/>
        </p:nvSpPr>
        <p:spPr>
          <a:xfrm>
            <a:off x="4028373" y="1294323"/>
            <a:ext cx="3028586" cy="400110"/>
          </a:xfrm>
          <a:prstGeom prst="rect">
            <a:avLst/>
          </a:prstGeom>
        </p:spPr>
        <p:txBody>
          <a:bodyPr wrap="none">
            <a:spAutoFit/>
          </a:bodyPr>
          <a:lstStyle/>
          <a:p>
            <a:r>
              <a:rPr lang="en-GB" sz="2000" b="1" dirty="0"/>
              <a:t>Noise, Dust &amp; Vibration</a:t>
            </a:r>
          </a:p>
        </p:txBody>
      </p:sp>
      <p:pic>
        <p:nvPicPr>
          <p:cNvPr id="1030" name="Picture 6" descr="Image result for kier people">
            <a:extLst>
              <a:ext uri="{FF2B5EF4-FFF2-40B4-BE49-F238E27FC236}">
                <a16:creationId xmlns:a16="http://schemas.microsoft.com/office/drawing/2014/main" id="{1E7375E0-7D95-4090-BEB6-134895A9AD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9808" y="212220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A74BDA0-54D5-47F9-B3AA-C233846EEEEB}"/>
              </a:ext>
            </a:extLst>
          </p:cNvPr>
          <p:cNvSpPr/>
          <p:nvPr/>
        </p:nvSpPr>
        <p:spPr>
          <a:xfrm>
            <a:off x="9619183" y="2371864"/>
            <a:ext cx="2210736" cy="707886"/>
          </a:xfrm>
          <a:prstGeom prst="rect">
            <a:avLst/>
          </a:prstGeom>
        </p:spPr>
        <p:txBody>
          <a:bodyPr wrap="square">
            <a:spAutoFit/>
          </a:bodyPr>
          <a:lstStyle/>
          <a:p>
            <a:r>
              <a:rPr lang="en-GB" sz="2000" b="1" dirty="0"/>
              <a:t>Site Operative Behaviour</a:t>
            </a:r>
          </a:p>
        </p:txBody>
      </p:sp>
      <p:pic>
        <p:nvPicPr>
          <p:cNvPr id="14" name="Picture 2" descr="Image result for datascope turnstiles">
            <a:extLst>
              <a:ext uri="{FF2B5EF4-FFF2-40B4-BE49-F238E27FC236}">
                <a16:creationId xmlns:a16="http://schemas.microsoft.com/office/drawing/2014/main" id="{31F6D72A-B4B0-4C8D-8B22-FA45A1A68A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6761" y="3619955"/>
            <a:ext cx="19812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phoenix security cctv">
            <a:extLst>
              <a:ext uri="{FF2B5EF4-FFF2-40B4-BE49-F238E27FC236}">
                <a16:creationId xmlns:a16="http://schemas.microsoft.com/office/drawing/2014/main" id="{A462C967-BF02-4109-B96B-5706A33DA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4214" y="5437468"/>
            <a:ext cx="2359324" cy="12405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F34F32F-B776-423F-B2AC-20B5CF6BD019}"/>
              </a:ext>
            </a:extLst>
          </p:cNvPr>
          <p:cNvSpPr/>
          <p:nvPr/>
        </p:nvSpPr>
        <p:spPr>
          <a:xfrm>
            <a:off x="3706388" y="4886901"/>
            <a:ext cx="1196161" cy="400110"/>
          </a:xfrm>
          <a:prstGeom prst="rect">
            <a:avLst/>
          </a:prstGeom>
        </p:spPr>
        <p:txBody>
          <a:bodyPr wrap="none">
            <a:spAutoFit/>
          </a:bodyPr>
          <a:lstStyle/>
          <a:p>
            <a:r>
              <a:rPr lang="en-GB" sz="2000" b="1" dirty="0"/>
              <a:t>Security</a:t>
            </a:r>
          </a:p>
        </p:txBody>
      </p:sp>
      <p:pic>
        <p:nvPicPr>
          <p:cNvPr id="11" name="Picture 10">
            <a:extLst>
              <a:ext uri="{FF2B5EF4-FFF2-40B4-BE49-F238E27FC236}">
                <a16:creationId xmlns:a16="http://schemas.microsoft.com/office/drawing/2014/main" id="{C9575634-F85C-4111-8525-E80DEB528BAC}"/>
              </a:ext>
            </a:extLst>
          </p:cNvPr>
          <p:cNvPicPr>
            <a:picLocks noChangeAspect="1"/>
          </p:cNvPicPr>
          <p:nvPr/>
        </p:nvPicPr>
        <p:blipFill>
          <a:blip r:embed="rId10"/>
          <a:stretch>
            <a:fillRect/>
          </a:stretch>
        </p:blipFill>
        <p:spPr>
          <a:xfrm>
            <a:off x="8741402" y="4212126"/>
            <a:ext cx="1780917" cy="2095782"/>
          </a:xfrm>
          <a:prstGeom prst="rect">
            <a:avLst/>
          </a:prstGeom>
        </p:spPr>
      </p:pic>
      <p:pic>
        <p:nvPicPr>
          <p:cNvPr id="1032" name="Picture 8" descr="Image result for kier traffic marshall">
            <a:extLst>
              <a:ext uri="{FF2B5EF4-FFF2-40B4-BE49-F238E27FC236}">
                <a16:creationId xmlns:a16="http://schemas.microsoft.com/office/drawing/2014/main" id="{302D2FBA-CEC7-463E-ACA4-CBB3DBB2E2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8180" y="5292490"/>
            <a:ext cx="1729667" cy="126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41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07A3A2-C86B-4925-AD69-56FEE1A20712}"/>
              </a:ext>
            </a:extLst>
          </p:cNvPr>
          <p:cNvSpPr txBox="1"/>
          <p:nvPr/>
        </p:nvSpPr>
        <p:spPr>
          <a:xfrm>
            <a:off x="344557" y="371144"/>
            <a:ext cx="11279476" cy="523220"/>
          </a:xfrm>
          <a:prstGeom prst="rect">
            <a:avLst/>
          </a:prstGeom>
          <a:noFill/>
        </p:spPr>
        <p:txBody>
          <a:bodyPr wrap="square" rtlCol="0">
            <a:spAutoFit/>
          </a:bodyPr>
          <a:lstStyle/>
          <a:p>
            <a:pPr defTabSz="457200"/>
            <a:r>
              <a:rPr lang="en-GB" sz="2800" b="1" dirty="0">
                <a:solidFill>
                  <a:srgbClr val="ED242A"/>
                </a:solidFill>
                <a:latin typeface="+mj-lt"/>
              </a:rPr>
              <a:t>Traffic Management Proposals </a:t>
            </a:r>
            <a:r>
              <a:rPr lang="en-GB" sz="2800" b="1" dirty="0">
                <a:solidFill>
                  <a:srgbClr val="00263A"/>
                </a:solidFill>
                <a:latin typeface="+mj-lt"/>
              </a:rPr>
              <a:t>Traffic Routing</a:t>
            </a:r>
          </a:p>
        </p:txBody>
      </p:sp>
      <p:pic>
        <p:nvPicPr>
          <p:cNvPr id="3" name="Picture 2">
            <a:extLst>
              <a:ext uri="{FF2B5EF4-FFF2-40B4-BE49-F238E27FC236}">
                <a16:creationId xmlns:a16="http://schemas.microsoft.com/office/drawing/2014/main" id="{C6E0CA01-0E1D-481F-AB8A-5D860E71AC70}"/>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47796" y="1140357"/>
            <a:ext cx="6719920" cy="4518294"/>
          </a:xfrm>
          <a:prstGeom prst="rect">
            <a:avLst/>
          </a:prstGeom>
          <a:noFill/>
          <a:ln>
            <a:noFill/>
          </a:ln>
        </p:spPr>
      </p:pic>
      <p:sp>
        <p:nvSpPr>
          <p:cNvPr id="2" name="TextBox 1">
            <a:extLst>
              <a:ext uri="{FF2B5EF4-FFF2-40B4-BE49-F238E27FC236}">
                <a16:creationId xmlns:a16="http://schemas.microsoft.com/office/drawing/2014/main" id="{D19342B4-792F-49BE-87C3-E8B956242F5C}"/>
              </a:ext>
            </a:extLst>
          </p:cNvPr>
          <p:cNvSpPr txBox="1"/>
          <p:nvPr/>
        </p:nvSpPr>
        <p:spPr>
          <a:xfrm>
            <a:off x="7167719" y="1140357"/>
            <a:ext cx="4748981" cy="8740854"/>
          </a:xfrm>
          <a:prstGeom prst="rect">
            <a:avLst/>
          </a:prstGeom>
          <a:noFill/>
        </p:spPr>
        <p:txBody>
          <a:bodyPr wrap="square" rtlCol="0">
            <a:spAutoFit/>
          </a:bodyPr>
          <a:lstStyle/>
          <a:p>
            <a:pPr marL="285750" indent="-285750">
              <a:buFont typeface="Arial" panose="020B0604020202020204" pitchFamily="34" charset="0"/>
              <a:buChar char="•"/>
            </a:pPr>
            <a:r>
              <a:rPr lang="en-GB" sz="1400" dirty="0"/>
              <a:t>The proposed routing </a:t>
            </a:r>
            <a:r>
              <a:rPr lang="en-GB" sz="1400" b="1" dirty="0"/>
              <a:t>avoids any unnecessary travel </a:t>
            </a:r>
            <a:r>
              <a:rPr lang="en-GB" sz="1400" dirty="0"/>
              <a:t>along residential side streets. </a:t>
            </a:r>
          </a:p>
          <a:p>
            <a:endParaRPr lang="en-GB" sz="1400" dirty="0"/>
          </a:p>
          <a:p>
            <a:pPr marL="285750" indent="-285750">
              <a:buFont typeface="Arial" panose="020B0604020202020204" pitchFamily="34" charset="0"/>
              <a:buChar char="•"/>
            </a:pPr>
            <a:r>
              <a:rPr lang="en-GB" sz="1400" b="1" dirty="0"/>
              <a:t>Cycle Quiet Ways </a:t>
            </a:r>
            <a:r>
              <a:rPr lang="en-GB" sz="1400" dirty="0"/>
              <a:t>– proposed routing avoids the need for construction vehicles to use Cale Street. Dovehouse Street use is unavoidable.</a:t>
            </a:r>
          </a:p>
          <a:p>
            <a:endParaRPr lang="en-GB" sz="1400" dirty="0"/>
          </a:p>
          <a:p>
            <a:pPr marL="285750" indent="-285750">
              <a:buFont typeface="Arial" panose="020B0604020202020204" pitchFamily="34" charset="0"/>
              <a:buChar char="•"/>
            </a:pPr>
            <a:r>
              <a:rPr lang="en-GB" sz="1400" dirty="0"/>
              <a:t>Strict adherence to the requirements of the </a:t>
            </a:r>
            <a:r>
              <a:rPr lang="en-GB" sz="1400" b="1" dirty="0"/>
              <a:t>Fleet Operators Recognition Scheme</a:t>
            </a:r>
            <a:r>
              <a:rPr lang="en-GB" sz="1400" dirty="0"/>
              <a:t> (FORS) and </a:t>
            </a:r>
            <a:r>
              <a:rPr lang="en-GB" sz="1400" b="1" dirty="0"/>
              <a:t>Construction Logistics Community Safety Scheme </a:t>
            </a:r>
            <a:r>
              <a:rPr lang="en-GB" sz="1400" dirty="0"/>
              <a:t>(CLOCS).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No deliveries accepted before 09:30 or after 16:30 to </a:t>
            </a:r>
            <a:r>
              <a:rPr lang="en-GB" sz="1400" b="1" dirty="0"/>
              <a:t>avoid peak traffic periods</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Pre-booked deliveries only </a:t>
            </a:r>
            <a:r>
              <a:rPr lang="en-GB" sz="1400" dirty="0"/>
              <a:t>– all unplanned deliveries will be prevented from turning left along Britten Street by prominently placed Traffic Marshalls.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Co-ordination will be required between Kier and Multiplex to </a:t>
            </a:r>
            <a:r>
              <a:rPr lang="en-GB" sz="1400" b="1" dirty="0"/>
              <a:t>manage the cumulative impact of both projects.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87515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07A3A2-C86B-4925-AD69-56FEE1A20712}"/>
              </a:ext>
            </a:extLst>
          </p:cNvPr>
          <p:cNvSpPr txBox="1"/>
          <p:nvPr/>
        </p:nvSpPr>
        <p:spPr>
          <a:xfrm>
            <a:off x="344557" y="371144"/>
            <a:ext cx="11279476" cy="523220"/>
          </a:xfrm>
          <a:prstGeom prst="rect">
            <a:avLst/>
          </a:prstGeom>
          <a:noFill/>
        </p:spPr>
        <p:txBody>
          <a:bodyPr wrap="square" rtlCol="0">
            <a:spAutoFit/>
          </a:bodyPr>
          <a:lstStyle/>
          <a:p>
            <a:pPr defTabSz="457200"/>
            <a:r>
              <a:rPr lang="en-GB" sz="2800" b="1" dirty="0">
                <a:solidFill>
                  <a:srgbClr val="ED242A"/>
                </a:solidFill>
                <a:latin typeface="+mj-lt"/>
              </a:rPr>
              <a:t>Traffic Management Proposals </a:t>
            </a:r>
            <a:r>
              <a:rPr lang="en-GB" sz="2800" b="1" dirty="0">
                <a:solidFill>
                  <a:srgbClr val="00263A"/>
                </a:solidFill>
                <a:latin typeface="+mj-lt"/>
              </a:rPr>
              <a:t>Enabling Works &amp; Demolition</a:t>
            </a:r>
          </a:p>
        </p:txBody>
      </p:sp>
      <p:pic>
        <p:nvPicPr>
          <p:cNvPr id="3" name="Picture 2">
            <a:extLst>
              <a:ext uri="{FF2B5EF4-FFF2-40B4-BE49-F238E27FC236}">
                <a16:creationId xmlns:a16="http://schemas.microsoft.com/office/drawing/2014/main" id="{E283E5FE-7C5B-4EE1-993D-5A5713653B37}"/>
              </a:ext>
            </a:extLst>
          </p:cNvPr>
          <p:cNvPicPr>
            <a:picLocks noChangeAspect="1"/>
          </p:cNvPicPr>
          <p:nvPr/>
        </p:nvPicPr>
        <p:blipFill>
          <a:blip r:embed="rId3"/>
          <a:stretch>
            <a:fillRect/>
          </a:stretch>
        </p:blipFill>
        <p:spPr>
          <a:xfrm>
            <a:off x="5117691" y="1174801"/>
            <a:ext cx="5163999" cy="5157197"/>
          </a:xfrm>
          <a:prstGeom prst="rect">
            <a:avLst/>
          </a:prstGeom>
        </p:spPr>
      </p:pic>
      <p:pic>
        <p:nvPicPr>
          <p:cNvPr id="4" name="Picture 3">
            <a:extLst>
              <a:ext uri="{FF2B5EF4-FFF2-40B4-BE49-F238E27FC236}">
                <a16:creationId xmlns:a16="http://schemas.microsoft.com/office/drawing/2014/main" id="{5E9F8ADC-79B4-415F-AF51-14C0F517B11B}"/>
              </a:ext>
            </a:extLst>
          </p:cNvPr>
          <p:cNvPicPr>
            <a:picLocks noChangeAspect="1"/>
          </p:cNvPicPr>
          <p:nvPr/>
        </p:nvPicPr>
        <p:blipFill>
          <a:blip r:embed="rId4"/>
          <a:stretch>
            <a:fillRect/>
          </a:stretch>
        </p:blipFill>
        <p:spPr>
          <a:xfrm>
            <a:off x="1392076" y="1174801"/>
            <a:ext cx="2883270" cy="4267354"/>
          </a:xfrm>
          <a:prstGeom prst="rect">
            <a:avLst/>
          </a:prstGeom>
        </p:spPr>
      </p:pic>
      <p:sp>
        <p:nvSpPr>
          <p:cNvPr id="6" name="TextBox 5">
            <a:extLst>
              <a:ext uri="{FF2B5EF4-FFF2-40B4-BE49-F238E27FC236}">
                <a16:creationId xmlns:a16="http://schemas.microsoft.com/office/drawing/2014/main" id="{6D0A3F9D-7255-429F-BDB6-F36A4DDC2A31}"/>
              </a:ext>
            </a:extLst>
          </p:cNvPr>
          <p:cNvSpPr txBox="1"/>
          <p:nvPr/>
        </p:nvSpPr>
        <p:spPr>
          <a:xfrm>
            <a:off x="2100908" y="5988705"/>
            <a:ext cx="5147187" cy="307777"/>
          </a:xfrm>
          <a:prstGeom prst="rect">
            <a:avLst/>
          </a:prstGeom>
          <a:noFill/>
        </p:spPr>
        <p:txBody>
          <a:bodyPr wrap="square" rtlCol="0">
            <a:spAutoFit/>
          </a:bodyPr>
          <a:lstStyle/>
          <a:p>
            <a:r>
              <a:rPr lang="en-GB" sz="1400" dirty="0"/>
              <a:t>Mid-April 2019 to July 2019</a:t>
            </a:r>
          </a:p>
        </p:txBody>
      </p:sp>
    </p:spTree>
    <p:extLst>
      <p:ext uri="{BB962C8B-B14F-4D97-AF65-F5344CB8AC3E}">
        <p14:creationId xmlns:p14="http://schemas.microsoft.com/office/powerpoint/2010/main" val="88220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07A3A2-C86B-4925-AD69-56FEE1A20712}"/>
              </a:ext>
            </a:extLst>
          </p:cNvPr>
          <p:cNvSpPr txBox="1"/>
          <p:nvPr/>
        </p:nvSpPr>
        <p:spPr>
          <a:xfrm>
            <a:off x="344556" y="371144"/>
            <a:ext cx="11527895" cy="523220"/>
          </a:xfrm>
          <a:prstGeom prst="rect">
            <a:avLst/>
          </a:prstGeom>
          <a:noFill/>
        </p:spPr>
        <p:txBody>
          <a:bodyPr wrap="square" rtlCol="0">
            <a:spAutoFit/>
          </a:bodyPr>
          <a:lstStyle/>
          <a:p>
            <a:pPr defTabSz="457200"/>
            <a:r>
              <a:rPr lang="en-GB" sz="2800" b="1" dirty="0">
                <a:solidFill>
                  <a:srgbClr val="ED242A"/>
                </a:solidFill>
                <a:latin typeface="+mj-lt"/>
              </a:rPr>
              <a:t>Traffic Management Proposals </a:t>
            </a:r>
            <a:r>
              <a:rPr lang="en-GB" sz="2800" b="1" dirty="0">
                <a:solidFill>
                  <a:srgbClr val="00263A"/>
                </a:solidFill>
                <a:latin typeface="+mj-lt"/>
              </a:rPr>
              <a:t>Piling, Bulk Excavation &amp; Basement</a:t>
            </a:r>
          </a:p>
        </p:txBody>
      </p:sp>
      <p:pic>
        <p:nvPicPr>
          <p:cNvPr id="4" name="Picture 3">
            <a:extLst>
              <a:ext uri="{FF2B5EF4-FFF2-40B4-BE49-F238E27FC236}">
                <a16:creationId xmlns:a16="http://schemas.microsoft.com/office/drawing/2014/main" id="{E0B25BF1-607A-489E-BD99-0073CE6EEAA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05089" y="1150373"/>
            <a:ext cx="6666271" cy="5058697"/>
          </a:xfrm>
          <a:prstGeom prst="rect">
            <a:avLst/>
          </a:prstGeom>
          <a:noFill/>
          <a:ln>
            <a:noFill/>
          </a:ln>
        </p:spPr>
      </p:pic>
      <p:pic>
        <p:nvPicPr>
          <p:cNvPr id="5" name="Picture 4">
            <a:extLst>
              <a:ext uri="{FF2B5EF4-FFF2-40B4-BE49-F238E27FC236}">
                <a16:creationId xmlns:a16="http://schemas.microsoft.com/office/drawing/2014/main" id="{63AD1E26-EED5-432D-AFE2-EA3611D666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3230" y="1150373"/>
            <a:ext cx="2821859" cy="4557254"/>
          </a:xfrm>
          <a:prstGeom prst="rect">
            <a:avLst/>
          </a:prstGeom>
          <a:noFill/>
          <a:ln>
            <a:noFill/>
          </a:ln>
        </p:spPr>
      </p:pic>
      <p:sp>
        <p:nvSpPr>
          <p:cNvPr id="3" name="TextBox 2">
            <a:extLst>
              <a:ext uri="{FF2B5EF4-FFF2-40B4-BE49-F238E27FC236}">
                <a16:creationId xmlns:a16="http://schemas.microsoft.com/office/drawing/2014/main" id="{FC38B0AF-8CD2-45A4-8FAF-8C692460E76B}"/>
              </a:ext>
            </a:extLst>
          </p:cNvPr>
          <p:cNvSpPr txBox="1"/>
          <p:nvPr/>
        </p:nvSpPr>
        <p:spPr>
          <a:xfrm>
            <a:off x="1732935" y="5827552"/>
            <a:ext cx="5147187" cy="307777"/>
          </a:xfrm>
          <a:prstGeom prst="rect">
            <a:avLst/>
          </a:prstGeom>
          <a:noFill/>
        </p:spPr>
        <p:txBody>
          <a:bodyPr wrap="square" rtlCol="0">
            <a:spAutoFit/>
          </a:bodyPr>
          <a:lstStyle/>
          <a:p>
            <a:r>
              <a:rPr lang="en-GB" sz="1400" dirty="0"/>
              <a:t>July 2019 to April 2020</a:t>
            </a:r>
          </a:p>
        </p:txBody>
      </p:sp>
    </p:spTree>
    <p:extLst>
      <p:ext uri="{BB962C8B-B14F-4D97-AF65-F5344CB8AC3E}">
        <p14:creationId xmlns:p14="http://schemas.microsoft.com/office/powerpoint/2010/main" val="167382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07A3A2-C86B-4925-AD69-56FEE1A20712}"/>
              </a:ext>
            </a:extLst>
          </p:cNvPr>
          <p:cNvSpPr txBox="1"/>
          <p:nvPr/>
        </p:nvSpPr>
        <p:spPr>
          <a:xfrm>
            <a:off x="344556" y="371144"/>
            <a:ext cx="11527895" cy="523220"/>
          </a:xfrm>
          <a:prstGeom prst="rect">
            <a:avLst/>
          </a:prstGeom>
          <a:noFill/>
        </p:spPr>
        <p:txBody>
          <a:bodyPr wrap="square" rtlCol="0">
            <a:spAutoFit/>
          </a:bodyPr>
          <a:lstStyle/>
          <a:p>
            <a:pPr defTabSz="457200"/>
            <a:r>
              <a:rPr lang="en-GB" sz="2800" b="1" dirty="0">
                <a:solidFill>
                  <a:srgbClr val="ED242A"/>
                </a:solidFill>
                <a:latin typeface="+mj-lt"/>
              </a:rPr>
              <a:t>Traffic Management Proposals </a:t>
            </a:r>
            <a:r>
              <a:rPr lang="en-GB" sz="2800" b="1" dirty="0">
                <a:solidFill>
                  <a:srgbClr val="00263A"/>
                </a:solidFill>
                <a:latin typeface="+mj-lt"/>
              </a:rPr>
              <a:t>Superstructure to Completion</a:t>
            </a:r>
          </a:p>
        </p:txBody>
      </p:sp>
      <p:pic>
        <p:nvPicPr>
          <p:cNvPr id="4" name="Picture 3">
            <a:extLst>
              <a:ext uri="{FF2B5EF4-FFF2-40B4-BE49-F238E27FC236}">
                <a16:creationId xmlns:a16="http://schemas.microsoft.com/office/drawing/2014/main" id="{B037815F-894F-45CB-A6CE-23233F58583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26310" y="1225836"/>
            <a:ext cx="6443570" cy="4938989"/>
          </a:xfrm>
          <a:prstGeom prst="rect">
            <a:avLst/>
          </a:prstGeom>
          <a:noFill/>
          <a:ln>
            <a:noFill/>
          </a:ln>
        </p:spPr>
      </p:pic>
      <p:pic>
        <p:nvPicPr>
          <p:cNvPr id="5" name="Picture 4">
            <a:extLst>
              <a:ext uri="{FF2B5EF4-FFF2-40B4-BE49-F238E27FC236}">
                <a16:creationId xmlns:a16="http://schemas.microsoft.com/office/drawing/2014/main" id="{D2864AA7-BC11-4FB6-852B-AB323A576BB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6129" y="1077491"/>
            <a:ext cx="2920181" cy="4762870"/>
          </a:xfrm>
          <a:prstGeom prst="rect">
            <a:avLst/>
          </a:prstGeom>
          <a:noFill/>
          <a:ln>
            <a:noFill/>
          </a:ln>
        </p:spPr>
      </p:pic>
      <p:sp>
        <p:nvSpPr>
          <p:cNvPr id="6" name="TextBox 5">
            <a:extLst>
              <a:ext uri="{FF2B5EF4-FFF2-40B4-BE49-F238E27FC236}">
                <a16:creationId xmlns:a16="http://schemas.microsoft.com/office/drawing/2014/main" id="{99F80A90-FAF9-41B3-8169-FD75851F3A3A}"/>
              </a:ext>
            </a:extLst>
          </p:cNvPr>
          <p:cNvSpPr txBox="1"/>
          <p:nvPr/>
        </p:nvSpPr>
        <p:spPr>
          <a:xfrm>
            <a:off x="2100908" y="5988705"/>
            <a:ext cx="5147187" cy="307777"/>
          </a:xfrm>
          <a:prstGeom prst="rect">
            <a:avLst/>
          </a:prstGeom>
          <a:noFill/>
        </p:spPr>
        <p:txBody>
          <a:bodyPr wrap="square" rtlCol="0">
            <a:spAutoFit/>
          </a:bodyPr>
          <a:lstStyle/>
          <a:p>
            <a:r>
              <a:rPr lang="en-GB" sz="1400" dirty="0"/>
              <a:t>April 2020 to April 2021</a:t>
            </a:r>
          </a:p>
        </p:txBody>
      </p:sp>
    </p:spTree>
    <p:extLst>
      <p:ext uri="{BB962C8B-B14F-4D97-AF65-F5344CB8AC3E}">
        <p14:creationId xmlns:p14="http://schemas.microsoft.com/office/powerpoint/2010/main" val="360372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988002-24B1-4701-B038-FC1A627D6724}"/>
              </a:ext>
            </a:extLst>
          </p:cNvPr>
          <p:cNvSpPr/>
          <p:nvPr/>
        </p:nvSpPr>
        <p:spPr>
          <a:xfrm>
            <a:off x="0" y="-12008"/>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nvGrpSpPr>
          <p:cNvPr id="16" name="Group 15">
            <a:extLst>
              <a:ext uri="{FF2B5EF4-FFF2-40B4-BE49-F238E27FC236}">
                <a16:creationId xmlns:a16="http://schemas.microsoft.com/office/drawing/2014/main" id="{1EC07483-67FD-47A5-A856-24AF9B0DD9C5}"/>
              </a:ext>
            </a:extLst>
          </p:cNvPr>
          <p:cNvGrpSpPr/>
          <p:nvPr/>
        </p:nvGrpSpPr>
        <p:grpSpPr>
          <a:xfrm rot="10800000">
            <a:off x="-3" y="-19639"/>
            <a:ext cx="3170906" cy="2968643"/>
            <a:chOff x="7886400" y="4011910"/>
            <a:chExt cx="1257600" cy="1122584"/>
          </a:xfrm>
        </p:grpSpPr>
        <p:sp>
          <p:nvSpPr>
            <p:cNvPr id="18" name="Rectangle 17">
              <a:extLst>
                <a:ext uri="{FF2B5EF4-FFF2-40B4-BE49-F238E27FC236}">
                  <a16:creationId xmlns:a16="http://schemas.microsoft.com/office/drawing/2014/main" id="{E1B86F81-E4C3-4FE0-87F5-28D07326B0E3}"/>
                </a:ext>
              </a:extLst>
            </p:cNvPr>
            <p:cNvSpPr/>
            <p:nvPr/>
          </p:nvSpPr>
          <p:spPr>
            <a:xfrm>
              <a:off x="8892480" y="4011910"/>
              <a:ext cx="251520" cy="1122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9" name="Rectangle 18">
              <a:extLst>
                <a:ext uri="{FF2B5EF4-FFF2-40B4-BE49-F238E27FC236}">
                  <a16:creationId xmlns:a16="http://schemas.microsoft.com/office/drawing/2014/main" id="{95761117-0232-4703-86B5-B8314DEEF968}"/>
                </a:ext>
              </a:extLst>
            </p:cNvPr>
            <p:cNvSpPr/>
            <p:nvPr/>
          </p:nvSpPr>
          <p:spPr>
            <a:xfrm>
              <a:off x="8640960" y="4227934"/>
              <a:ext cx="251520" cy="90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0" name="Rectangle 19">
              <a:extLst>
                <a:ext uri="{FF2B5EF4-FFF2-40B4-BE49-F238E27FC236}">
                  <a16:creationId xmlns:a16="http://schemas.microsoft.com/office/drawing/2014/main" id="{567F8FB6-1C68-4C19-8747-C7560C1B52DD}"/>
                </a:ext>
              </a:extLst>
            </p:cNvPr>
            <p:cNvSpPr/>
            <p:nvPr/>
          </p:nvSpPr>
          <p:spPr>
            <a:xfrm>
              <a:off x="8389440" y="4443958"/>
              <a:ext cx="251520" cy="69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1" name="Rectangle 20">
              <a:extLst>
                <a:ext uri="{FF2B5EF4-FFF2-40B4-BE49-F238E27FC236}">
                  <a16:creationId xmlns:a16="http://schemas.microsoft.com/office/drawing/2014/main" id="{BC23D9D7-CAE7-4A20-B9A9-5FF8CDC1AD75}"/>
                </a:ext>
              </a:extLst>
            </p:cNvPr>
            <p:cNvSpPr/>
            <p:nvPr/>
          </p:nvSpPr>
          <p:spPr>
            <a:xfrm>
              <a:off x="8137920" y="4659981"/>
              <a:ext cx="251520" cy="47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2" name="Rectangle 21">
              <a:extLst>
                <a:ext uri="{FF2B5EF4-FFF2-40B4-BE49-F238E27FC236}">
                  <a16:creationId xmlns:a16="http://schemas.microsoft.com/office/drawing/2014/main" id="{1A43B155-4312-4A9B-8B74-76B7376115FF}"/>
                </a:ext>
              </a:extLst>
            </p:cNvPr>
            <p:cNvSpPr/>
            <p:nvPr/>
          </p:nvSpPr>
          <p:spPr>
            <a:xfrm>
              <a:off x="7886400" y="4876006"/>
              <a:ext cx="251520" cy="25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grpSp>
        <p:nvGrpSpPr>
          <p:cNvPr id="23" name="Group 22">
            <a:extLst>
              <a:ext uri="{FF2B5EF4-FFF2-40B4-BE49-F238E27FC236}">
                <a16:creationId xmlns:a16="http://schemas.microsoft.com/office/drawing/2014/main" id="{B8EDAC86-206C-4A42-A3D7-D52AD58D6614}"/>
              </a:ext>
            </a:extLst>
          </p:cNvPr>
          <p:cNvGrpSpPr/>
          <p:nvPr/>
        </p:nvGrpSpPr>
        <p:grpSpPr>
          <a:xfrm>
            <a:off x="1676801" y="2579654"/>
            <a:ext cx="8809302" cy="1643965"/>
            <a:chOff x="359531" y="267494"/>
            <a:chExt cx="3816659" cy="1232974"/>
          </a:xfrm>
        </p:grpSpPr>
        <p:sp>
          <p:nvSpPr>
            <p:cNvPr id="6" name="Title 4">
              <a:extLst>
                <a:ext uri="{FF2B5EF4-FFF2-40B4-BE49-F238E27FC236}">
                  <a16:creationId xmlns:a16="http://schemas.microsoft.com/office/drawing/2014/main" id="{EEC8FEE1-E1EF-4BF9-8BF8-9E2C4137B6AC}"/>
                </a:ext>
              </a:extLst>
            </p:cNvPr>
            <p:cNvSpPr txBox="1">
              <a:spLocks/>
            </p:cNvSpPr>
            <p:nvPr/>
          </p:nvSpPr>
          <p:spPr>
            <a:xfrm>
              <a:off x="359532" y="267494"/>
              <a:ext cx="3816658" cy="486054"/>
            </a:xfrm>
            <a:prstGeom prst="rect">
              <a:avLst/>
            </a:prstGeom>
          </p:spPr>
          <p:txBody>
            <a:bodyPr vert="horz" lIns="0" tIns="0" rIns="0" bIns="0" rtlCol="0" anchor="t" anchorCtr="0">
              <a:noAutofit/>
            </a:bodyPr>
            <a:lstStyle>
              <a:lvl1pPr algn="l" defTabSz="914400" rtl="0" eaLnBrk="1" latinLnBrk="0" hangingPunct="1">
                <a:spcBef>
                  <a:spcPct val="0"/>
                </a:spcBef>
                <a:buNone/>
                <a:defRPr sz="3400" kern="1200">
                  <a:solidFill>
                    <a:schemeClr val="tx1"/>
                  </a:solidFill>
                  <a:latin typeface="+mj-lt"/>
                  <a:ea typeface="+mj-ea"/>
                  <a:cs typeface="+mj-cs"/>
                </a:defRPr>
              </a:lvl1pPr>
            </a:lstStyle>
            <a:p>
              <a:r>
                <a:rPr lang="en-GB" sz="3733" dirty="0">
                  <a:solidFill>
                    <a:schemeClr val="bg1"/>
                  </a:solidFill>
                  <a:latin typeface="Franklin Gothic Demi" panose="020B0703020102020204" pitchFamily="34" charset="0"/>
                </a:rPr>
                <a:t>Construction Working Group &amp; Next Steps</a:t>
              </a:r>
            </a:p>
          </p:txBody>
        </p:sp>
        <p:sp>
          <p:nvSpPr>
            <p:cNvPr id="7" name="TextBox 6">
              <a:extLst>
                <a:ext uri="{FF2B5EF4-FFF2-40B4-BE49-F238E27FC236}">
                  <a16:creationId xmlns:a16="http://schemas.microsoft.com/office/drawing/2014/main" id="{F55672AE-39FC-41E6-94DA-124A20F39F21}"/>
                </a:ext>
              </a:extLst>
            </p:cNvPr>
            <p:cNvSpPr txBox="1"/>
            <p:nvPr/>
          </p:nvSpPr>
          <p:spPr>
            <a:xfrm>
              <a:off x="359531" y="754061"/>
              <a:ext cx="3816658" cy="746407"/>
            </a:xfrm>
            <a:prstGeom prst="rect">
              <a:avLst/>
            </a:prstGeom>
            <a:noFill/>
          </p:spPr>
          <p:txBody>
            <a:bodyPr wrap="square" rtlCol="0">
              <a:spAutoFit/>
            </a:bodyPr>
            <a:lstStyle/>
            <a:p>
              <a:r>
                <a:rPr lang="en-GB" sz="2133" dirty="0">
                  <a:solidFill>
                    <a:schemeClr val="bg1"/>
                  </a:solidFill>
                  <a:latin typeface="Franklin Gothic Demi" panose="020B0703020102020204" pitchFamily="34" charset="0"/>
                </a:rPr>
                <a:t>Matt Davis</a:t>
              </a:r>
            </a:p>
            <a:p>
              <a:r>
                <a:rPr lang="en-GB" sz="1867" dirty="0">
                  <a:solidFill>
                    <a:schemeClr val="bg1"/>
                  </a:solidFill>
                  <a:latin typeface="Franklin Gothic Book" panose="020B0503020102020204" pitchFamily="34" charset="0"/>
                </a:rPr>
                <a:t>Project Manager</a:t>
              </a:r>
            </a:p>
            <a:p>
              <a:endParaRPr lang="en-GB" sz="1867" dirty="0"/>
            </a:p>
          </p:txBody>
        </p:sp>
        <p:cxnSp>
          <p:nvCxnSpPr>
            <p:cNvPr id="8" name="Straight Connector 7">
              <a:extLst>
                <a:ext uri="{FF2B5EF4-FFF2-40B4-BE49-F238E27FC236}">
                  <a16:creationId xmlns:a16="http://schemas.microsoft.com/office/drawing/2014/main" id="{DB35CE57-4913-496E-8852-7FBE505440A2}"/>
                </a:ext>
              </a:extLst>
            </p:cNvPr>
            <p:cNvCxnSpPr>
              <a:cxnSpLocks/>
            </p:cNvCxnSpPr>
            <p:nvPr/>
          </p:nvCxnSpPr>
          <p:spPr>
            <a:xfrm>
              <a:off x="359531" y="753548"/>
              <a:ext cx="3816659" cy="0"/>
            </a:xfrm>
            <a:prstGeom prst="line">
              <a:avLst/>
            </a:prstGeom>
            <a:ln w="38100">
              <a:solidFill>
                <a:srgbClr val="DA242A"/>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52869583-EA52-4BF1-AA20-E61E7FF96A5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68105" y="6120581"/>
            <a:ext cx="1146905" cy="446699"/>
          </a:xfrm>
          <a:prstGeom prst="rect">
            <a:avLst/>
          </a:prstGeom>
        </p:spPr>
      </p:pic>
    </p:spTree>
    <p:extLst>
      <p:ext uri="{BB962C8B-B14F-4D97-AF65-F5344CB8AC3E}">
        <p14:creationId xmlns:p14="http://schemas.microsoft.com/office/powerpoint/2010/main" val="994340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07A3A2-C86B-4925-AD69-56FEE1A20712}"/>
              </a:ext>
            </a:extLst>
          </p:cNvPr>
          <p:cNvSpPr txBox="1"/>
          <p:nvPr/>
        </p:nvSpPr>
        <p:spPr>
          <a:xfrm>
            <a:off x="344557" y="371144"/>
            <a:ext cx="11279476" cy="646331"/>
          </a:xfrm>
          <a:prstGeom prst="rect">
            <a:avLst/>
          </a:prstGeom>
          <a:noFill/>
        </p:spPr>
        <p:txBody>
          <a:bodyPr wrap="square" rtlCol="0">
            <a:spAutoFit/>
          </a:bodyPr>
          <a:lstStyle/>
          <a:p>
            <a:pPr defTabSz="457200"/>
            <a:r>
              <a:rPr lang="en-GB" sz="3600" b="1" dirty="0">
                <a:solidFill>
                  <a:srgbClr val="ED242A"/>
                </a:solidFill>
                <a:latin typeface="+mj-lt"/>
              </a:rPr>
              <a:t>New Imaging Centre </a:t>
            </a:r>
            <a:r>
              <a:rPr lang="en-GB" sz="3600" b="1" dirty="0">
                <a:solidFill>
                  <a:srgbClr val="00263A"/>
                </a:solidFill>
                <a:latin typeface="+mj-lt"/>
              </a:rPr>
              <a:t>Next Steps</a:t>
            </a:r>
          </a:p>
        </p:txBody>
      </p:sp>
      <p:sp>
        <p:nvSpPr>
          <p:cNvPr id="2" name="TextBox 1">
            <a:extLst>
              <a:ext uri="{FF2B5EF4-FFF2-40B4-BE49-F238E27FC236}">
                <a16:creationId xmlns:a16="http://schemas.microsoft.com/office/drawing/2014/main" id="{F43200B9-C931-4793-9E25-A454A43EE66C}"/>
              </a:ext>
            </a:extLst>
          </p:cNvPr>
          <p:cNvSpPr txBox="1"/>
          <p:nvPr/>
        </p:nvSpPr>
        <p:spPr>
          <a:xfrm>
            <a:off x="344557" y="1209367"/>
            <a:ext cx="11586888" cy="4708981"/>
          </a:xfrm>
          <a:prstGeom prst="rect">
            <a:avLst/>
          </a:prstGeom>
          <a:noFill/>
        </p:spPr>
        <p:txBody>
          <a:bodyPr wrap="square" rtlCol="0">
            <a:spAutoFit/>
          </a:bodyPr>
          <a:lstStyle/>
          <a:p>
            <a:pPr marL="342900" indent="-342900">
              <a:buFont typeface="Arial" panose="020B0604020202020204" pitchFamily="34" charset="0"/>
              <a:buChar char="•"/>
            </a:pPr>
            <a:r>
              <a:rPr lang="en-GB" sz="2000" b="1" dirty="0"/>
              <a:t>Agreement of Construction Traffic Management Plan with Royal Borough of Kensington and Chelsea</a:t>
            </a:r>
          </a:p>
          <a:p>
            <a:r>
              <a:rPr lang="en-GB" sz="2000" dirty="0"/>
              <a:t>	If you are interested in receiving a copy of our draft traffic management plan, please email 	</a:t>
            </a:r>
            <a:r>
              <a:rPr lang="en-GB" sz="2000" dirty="0">
                <a:hlinkClick r:id="rId3"/>
              </a:rPr>
              <a:t>matthew.davis@kier.co.uk</a:t>
            </a:r>
            <a:endParaRPr lang="en-GB" sz="2000" dirty="0"/>
          </a:p>
          <a:p>
            <a:r>
              <a:rPr lang="en-GB" sz="2000" dirty="0"/>
              <a:t>	Deadline for receipt of construction phase comments is </a:t>
            </a:r>
            <a:r>
              <a:rPr lang="en-GB" sz="2000" b="1" dirty="0"/>
              <a:t>3</a:t>
            </a:r>
            <a:r>
              <a:rPr lang="en-GB" sz="2000" b="1" baseline="30000" dirty="0"/>
              <a:t>rd</a:t>
            </a:r>
            <a:r>
              <a:rPr lang="en-GB" sz="2000" b="1" dirty="0"/>
              <a:t> April 2019</a:t>
            </a:r>
            <a:r>
              <a:rPr lang="en-GB" sz="2000" dirty="0"/>
              <a:t>.</a:t>
            </a:r>
          </a:p>
          <a:p>
            <a:endParaRPr lang="en-GB" sz="2000" dirty="0"/>
          </a:p>
          <a:p>
            <a:pPr marL="342900" indent="-342900">
              <a:buFont typeface="Arial" panose="020B0604020202020204" pitchFamily="34" charset="0"/>
              <a:buChar char="•"/>
            </a:pPr>
            <a:r>
              <a:rPr lang="en-GB" sz="2000" b="1" dirty="0"/>
              <a:t>Finalise Project Communications Plan</a:t>
            </a:r>
          </a:p>
          <a:p>
            <a:r>
              <a:rPr lang="en-GB" sz="2000" i="1" dirty="0"/>
              <a:t>	Have your say…</a:t>
            </a:r>
          </a:p>
          <a:p>
            <a:pPr marL="1561980" lvl="2" indent="-342900">
              <a:buFont typeface="Arial" panose="020B0604020202020204" pitchFamily="34" charset="0"/>
              <a:buChar char="•"/>
            </a:pPr>
            <a:r>
              <a:rPr lang="en-GB" sz="2000" dirty="0"/>
              <a:t>What level of information and at what frequency would you like to receive?</a:t>
            </a:r>
          </a:p>
          <a:p>
            <a:pPr marL="1561980" lvl="2" indent="-342900">
              <a:buFont typeface="Arial" panose="020B0604020202020204" pitchFamily="34" charset="0"/>
              <a:buChar char="•"/>
            </a:pPr>
            <a:r>
              <a:rPr lang="en-GB" sz="2000" dirty="0"/>
              <a:t>What channels would you like to see used?</a:t>
            </a:r>
          </a:p>
          <a:p>
            <a:r>
              <a:rPr lang="en-GB" sz="2000" dirty="0"/>
              <a:t>	Please email your comments to </a:t>
            </a:r>
            <a:r>
              <a:rPr lang="en-GB" sz="2000" dirty="0">
                <a:hlinkClick r:id="rId3"/>
              </a:rPr>
              <a:t>matthew.davis@kier.co.uk</a:t>
            </a:r>
            <a:r>
              <a:rPr lang="en-GB" sz="2000" dirty="0"/>
              <a:t> by </a:t>
            </a:r>
            <a:r>
              <a:rPr lang="en-GB" sz="2000" b="1" dirty="0"/>
              <a:t>3</a:t>
            </a:r>
            <a:r>
              <a:rPr lang="en-GB" sz="2000" b="1" baseline="30000" dirty="0"/>
              <a:t>rd</a:t>
            </a:r>
            <a:r>
              <a:rPr lang="en-GB" sz="2000" b="1" dirty="0"/>
              <a:t> April 2019</a:t>
            </a:r>
            <a:r>
              <a:rPr lang="en-GB" sz="2000" dirty="0"/>
              <a:t>.</a:t>
            </a:r>
          </a:p>
          <a:p>
            <a:endParaRPr lang="en-GB" sz="2000" dirty="0"/>
          </a:p>
          <a:p>
            <a:pPr marL="342900" indent="-342900">
              <a:buFont typeface="Arial" panose="020B0604020202020204" pitchFamily="34" charset="0"/>
              <a:buChar char="•"/>
            </a:pPr>
            <a:r>
              <a:rPr lang="en-GB" sz="2000" b="1" dirty="0"/>
              <a:t>Formation of the Construction Working Group (CWG)</a:t>
            </a:r>
          </a:p>
          <a:p>
            <a:r>
              <a:rPr lang="en-GB" sz="2000" dirty="0"/>
              <a:t>	If you are interested in being a part of the group, please get in touch. </a:t>
            </a:r>
          </a:p>
          <a:p>
            <a:r>
              <a:rPr lang="en-GB" sz="2000" dirty="0"/>
              <a:t>	First CWG meeting anticipated in May.</a:t>
            </a:r>
          </a:p>
        </p:txBody>
      </p:sp>
    </p:spTree>
    <p:extLst>
      <p:ext uri="{BB962C8B-B14F-4D97-AF65-F5344CB8AC3E}">
        <p14:creationId xmlns:p14="http://schemas.microsoft.com/office/powerpoint/2010/main" val="32127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D1FD9C10-F1FF-4372-902C-F249AE6E7F05}"/>
              </a:ext>
            </a:extLst>
          </p:cNvPr>
          <p:cNvSpPr/>
          <p:nvPr/>
        </p:nvSpPr>
        <p:spPr>
          <a:xfrm rot="10800000">
            <a:off x="0" y="0"/>
            <a:ext cx="3377381" cy="3067665"/>
          </a:xfrm>
          <a:custGeom>
            <a:avLst/>
            <a:gdLst>
              <a:gd name="connsiteX0" fmla="*/ 72 w 1486792"/>
              <a:gd name="connsiteY0" fmla="*/ 1483325 h 1482965"/>
              <a:gd name="connsiteX1" fmla="*/ 1487056 w 1486792"/>
              <a:gd name="connsiteY1" fmla="*/ 1483325 h 1482965"/>
              <a:gd name="connsiteX2" fmla="*/ 1487056 w 1486792"/>
              <a:gd name="connsiteY2" fmla="*/ 72 h 1482965"/>
              <a:gd name="connsiteX3" fmla="*/ 1189124 w 1486792"/>
              <a:gd name="connsiteY3" fmla="*/ 72 h 1482965"/>
              <a:gd name="connsiteX4" fmla="*/ 1189124 w 1486792"/>
              <a:gd name="connsiteY4" fmla="*/ 297239 h 1482965"/>
              <a:gd name="connsiteX5" fmla="*/ 893870 w 1486792"/>
              <a:gd name="connsiteY5" fmla="*/ 297239 h 1482965"/>
              <a:gd name="connsiteX6" fmla="*/ 893870 w 1486792"/>
              <a:gd name="connsiteY6" fmla="*/ 594407 h 1482965"/>
              <a:gd name="connsiteX7" fmla="*/ 595937 w 1486792"/>
              <a:gd name="connsiteY7" fmla="*/ 594407 h 1482965"/>
              <a:gd name="connsiteX8" fmla="*/ 595937 w 1486792"/>
              <a:gd name="connsiteY8" fmla="*/ 888991 h 1482965"/>
              <a:gd name="connsiteX9" fmla="*/ 298005 w 1486792"/>
              <a:gd name="connsiteY9" fmla="*/ 888991 h 1482965"/>
              <a:gd name="connsiteX10" fmla="*/ 298005 w 1486792"/>
              <a:gd name="connsiteY10" fmla="*/ 1186158 h 1482965"/>
              <a:gd name="connsiteX11" fmla="*/ 72 w 1486792"/>
              <a:gd name="connsiteY11" fmla="*/ 1186158 h 1482965"/>
              <a:gd name="connsiteX12" fmla="*/ 72 w 1486792"/>
              <a:gd name="connsiteY12" fmla="*/ 1483325 h 1482965"/>
              <a:gd name="connsiteX13" fmla="*/ 72 w 1486792"/>
              <a:gd name="connsiteY13" fmla="*/ 1483325 h 148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6792" h="1482965">
                <a:moveTo>
                  <a:pt x="72" y="1483325"/>
                </a:moveTo>
                <a:lnTo>
                  <a:pt x="1487056" y="1483325"/>
                </a:lnTo>
                <a:lnTo>
                  <a:pt x="1487056" y="72"/>
                </a:lnTo>
                <a:lnTo>
                  <a:pt x="1189124" y="72"/>
                </a:lnTo>
                <a:lnTo>
                  <a:pt x="1189124" y="297239"/>
                </a:lnTo>
                <a:lnTo>
                  <a:pt x="893870" y="297239"/>
                </a:lnTo>
                <a:lnTo>
                  <a:pt x="893870" y="594407"/>
                </a:lnTo>
                <a:lnTo>
                  <a:pt x="595937" y="594407"/>
                </a:lnTo>
                <a:lnTo>
                  <a:pt x="595937" y="888991"/>
                </a:lnTo>
                <a:lnTo>
                  <a:pt x="298005" y="888991"/>
                </a:lnTo>
                <a:lnTo>
                  <a:pt x="298005" y="1186158"/>
                </a:lnTo>
                <a:lnTo>
                  <a:pt x="72" y="1186158"/>
                </a:lnTo>
                <a:lnTo>
                  <a:pt x="72" y="1483325"/>
                </a:lnTo>
                <a:lnTo>
                  <a:pt x="72" y="1483325"/>
                </a:lnTo>
                <a:close/>
              </a:path>
            </a:pathLst>
          </a:custGeom>
          <a:solidFill>
            <a:srgbClr val="DADADA"/>
          </a:solidFill>
          <a:ln w="956" cap="flat">
            <a:noFill/>
            <a:prstDash val="solid"/>
            <a:miter/>
          </a:ln>
        </p:spPr>
        <p:txBody>
          <a:bodyPr rtlCol="0" anchor="ctr"/>
          <a:lstStyle/>
          <a:p>
            <a:pPr>
              <a:defRPr/>
            </a:pPr>
            <a:endParaRPr lang="en-GB" dirty="0">
              <a:solidFill>
                <a:srgbClr val="262626"/>
              </a:solidFill>
              <a:latin typeface="Arial"/>
            </a:endParaRPr>
          </a:p>
        </p:txBody>
      </p:sp>
      <p:sp>
        <p:nvSpPr>
          <p:cNvPr id="14" name="Title 13">
            <a:extLst>
              <a:ext uri="{FF2B5EF4-FFF2-40B4-BE49-F238E27FC236}">
                <a16:creationId xmlns:a16="http://schemas.microsoft.com/office/drawing/2014/main" id="{284C4293-BD16-4A0A-88A6-159A3C1DF5A1}"/>
              </a:ext>
            </a:extLst>
          </p:cNvPr>
          <p:cNvSpPr>
            <a:spLocks noGrp="1"/>
          </p:cNvSpPr>
          <p:nvPr>
            <p:ph type="title"/>
          </p:nvPr>
        </p:nvSpPr>
        <p:spPr>
          <a:xfrm>
            <a:off x="320420" y="122301"/>
            <a:ext cx="3512634" cy="648072"/>
          </a:xfrm>
        </p:spPr>
        <p:txBody>
          <a:bodyPr anchor="t"/>
          <a:lstStyle/>
          <a:p>
            <a:br>
              <a:rPr lang="en-GB" dirty="0">
                <a:solidFill>
                  <a:schemeClr val="tx2"/>
                </a:solidFill>
              </a:rPr>
            </a:br>
            <a:r>
              <a:rPr lang="en-GB" dirty="0">
                <a:solidFill>
                  <a:schemeClr val="tx2"/>
                </a:solidFill>
              </a:rPr>
              <a:t>Agenda</a:t>
            </a:r>
          </a:p>
        </p:txBody>
      </p:sp>
      <p:sp>
        <p:nvSpPr>
          <p:cNvPr id="18" name="Content Placeholder 4">
            <a:extLst>
              <a:ext uri="{FF2B5EF4-FFF2-40B4-BE49-F238E27FC236}">
                <a16:creationId xmlns:a16="http://schemas.microsoft.com/office/drawing/2014/main" id="{89444E3D-06A3-4220-8ED8-FA0426E3E88A}"/>
              </a:ext>
            </a:extLst>
          </p:cNvPr>
          <p:cNvSpPr txBox="1">
            <a:spLocks/>
          </p:cNvSpPr>
          <p:nvPr/>
        </p:nvSpPr>
        <p:spPr>
          <a:xfrm>
            <a:off x="4099143" y="5589767"/>
            <a:ext cx="5106595" cy="1344148"/>
          </a:xfrm>
          <a:prstGeom prst="rect">
            <a:avLst/>
          </a:prstGeom>
        </p:spPr>
        <p:txBody>
          <a:bodyPr lIns="91438" tIns="45719" rIns="91438" bIns="45719" anchor="ctr"/>
          <a:lstStyle>
            <a:lvl1pPr marL="265113" indent="-265113" algn="l" defTabSz="914400" rtl="0" eaLnBrk="1" latinLnBrk="0" hangingPunct="1">
              <a:lnSpc>
                <a:spcPct val="95000"/>
              </a:lnSpc>
              <a:spcBef>
                <a:spcPts val="0"/>
              </a:spcBef>
              <a:spcAft>
                <a:spcPts val="900"/>
              </a:spcAft>
              <a:buClr>
                <a:schemeClr val="accent1"/>
              </a:buClr>
              <a:buFont typeface="Wingdings" panose="05000000000000000000" pitchFamily="2" charset="2"/>
              <a:buChar char="§"/>
              <a:defRPr sz="1800" kern="1200">
                <a:solidFill>
                  <a:schemeClr val="tx1"/>
                </a:solidFill>
                <a:latin typeface="+mn-lt"/>
                <a:ea typeface="+mn-ea"/>
                <a:cs typeface="+mn-cs"/>
              </a:defRPr>
            </a:lvl1pPr>
            <a:lvl2pPr marL="539750" indent="-274638" algn="l" defTabSz="914400" rtl="0" eaLnBrk="1" latinLnBrk="0" hangingPunct="1">
              <a:lnSpc>
                <a:spcPct val="95000"/>
              </a:lnSpc>
              <a:spcBef>
                <a:spcPts val="0"/>
              </a:spcBef>
              <a:spcAft>
                <a:spcPts val="900"/>
              </a:spcAft>
              <a:buClr>
                <a:srgbClr val="61A706"/>
              </a:buClr>
              <a:buFont typeface="Wingdings" panose="05000000000000000000" pitchFamily="2" charset="2"/>
              <a:buChar char="§"/>
              <a:defRPr sz="1800" kern="1200">
                <a:solidFill>
                  <a:schemeClr val="tx1"/>
                </a:solidFill>
                <a:latin typeface="+mn-lt"/>
                <a:ea typeface="+mn-ea"/>
                <a:cs typeface="+mn-cs"/>
              </a:defRPr>
            </a:lvl2pPr>
            <a:lvl3pPr marL="712788" indent="-173038" algn="l" defTabSz="914400" rtl="0" eaLnBrk="1" latinLnBrk="0" hangingPunct="1">
              <a:lnSpc>
                <a:spcPct val="95000"/>
              </a:lnSpc>
              <a:spcBef>
                <a:spcPts val="0"/>
              </a:spcBef>
              <a:spcAft>
                <a:spcPts val="600"/>
              </a:spcAft>
              <a:buClr>
                <a:srgbClr val="4D4D4F"/>
              </a:buClr>
              <a:buFont typeface="Wingdings" panose="05000000000000000000" pitchFamily="2" charset="2"/>
              <a:buChar char="§"/>
              <a:defRPr sz="1400" kern="1200">
                <a:solidFill>
                  <a:schemeClr val="tx1"/>
                </a:solidFill>
                <a:latin typeface="+mn-lt"/>
                <a:ea typeface="+mn-ea"/>
                <a:cs typeface="+mn-cs"/>
              </a:defRPr>
            </a:lvl3pPr>
            <a:lvl4pPr marL="895350" indent="-182563" algn="l" defTabSz="914400" rtl="0" eaLnBrk="1" latinLnBrk="0" hangingPunct="1">
              <a:lnSpc>
                <a:spcPct val="95000"/>
              </a:lnSpc>
              <a:spcBef>
                <a:spcPts val="0"/>
              </a:spcBef>
              <a:spcAft>
                <a:spcPts val="600"/>
              </a:spcAft>
              <a:buClr>
                <a:srgbClr val="4D4D4F"/>
              </a:buClr>
              <a:buFont typeface="Wingdings" panose="05000000000000000000" pitchFamily="2" charset="2"/>
              <a:buChar char="§"/>
              <a:defRPr sz="1400" kern="1200">
                <a:solidFill>
                  <a:schemeClr val="tx1"/>
                </a:solidFill>
                <a:latin typeface="+mn-lt"/>
                <a:ea typeface="+mn-ea"/>
                <a:cs typeface="+mn-cs"/>
              </a:defRPr>
            </a:lvl4pPr>
            <a:lvl5pPr marL="1079500" indent="-184150" algn="l" defTabSz="914400" rtl="0" eaLnBrk="1" latinLnBrk="0" hangingPunct="1">
              <a:lnSpc>
                <a:spcPct val="95000"/>
              </a:lnSpc>
              <a:spcBef>
                <a:spcPts val="0"/>
              </a:spcBef>
              <a:spcAft>
                <a:spcPts val="600"/>
              </a:spcAft>
              <a:buClr>
                <a:srgbClr val="4D4D4F"/>
              </a:buClr>
              <a:buFont typeface="Wingdings" panose="05000000000000000000" pitchFamily="2" charset="2"/>
              <a:buChar char="§"/>
              <a:defRPr sz="1400" kern="1200">
                <a:solidFill>
                  <a:schemeClr val="tx1"/>
                </a:solidFill>
                <a:latin typeface="+mn-lt"/>
                <a:ea typeface="+mn-ea"/>
                <a:cs typeface="+mn-cs"/>
              </a:defRPr>
            </a:lvl5pPr>
            <a:lvl6pPr marL="1079500" indent="-184150" algn="l" defTabSz="914400" rtl="0" eaLnBrk="1" latinLnBrk="0" hangingPunct="1">
              <a:spcBef>
                <a:spcPts val="0"/>
              </a:spcBef>
              <a:spcAft>
                <a:spcPts val="900"/>
              </a:spcAft>
              <a:buClr>
                <a:srgbClr val="4D4D4F"/>
              </a:buClr>
              <a:buFont typeface="Wingdings" panose="05000000000000000000" pitchFamily="2" charset="2"/>
              <a:buChar char="§"/>
              <a:defRPr sz="1600" kern="1200">
                <a:solidFill>
                  <a:schemeClr val="tx1"/>
                </a:solidFill>
                <a:latin typeface="+mn-lt"/>
                <a:ea typeface="+mn-ea"/>
                <a:cs typeface="+mn-cs"/>
              </a:defRPr>
            </a:lvl6pPr>
            <a:lvl7pPr marL="1079500" indent="-184150" algn="l" defTabSz="914400" rtl="0" eaLnBrk="1" latinLnBrk="0" hangingPunct="1">
              <a:spcBef>
                <a:spcPts val="0"/>
              </a:spcBef>
              <a:spcAft>
                <a:spcPts val="900"/>
              </a:spcAft>
              <a:buClr>
                <a:srgbClr val="4D4D4F"/>
              </a:buClr>
              <a:buFont typeface="Wingdings" panose="05000000000000000000" pitchFamily="2" charset="2"/>
              <a:buChar char="§"/>
              <a:defRPr sz="1600" kern="1200">
                <a:solidFill>
                  <a:schemeClr val="tx1"/>
                </a:solidFill>
                <a:latin typeface="+mn-lt"/>
                <a:ea typeface="+mn-ea"/>
                <a:cs typeface="+mn-cs"/>
              </a:defRPr>
            </a:lvl7pPr>
            <a:lvl8pPr marL="1079500" indent="-184150" algn="l" defTabSz="914400" rtl="0" eaLnBrk="1" latinLnBrk="0" hangingPunct="1">
              <a:spcBef>
                <a:spcPts val="0"/>
              </a:spcBef>
              <a:spcAft>
                <a:spcPts val="900"/>
              </a:spcAft>
              <a:buClr>
                <a:srgbClr val="4D4D4F"/>
              </a:buClr>
              <a:buFont typeface="Wingdings" panose="05000000000000000000" pitchFamily="2" charset="2"/>
              <a:buChar char="§"/>
              <a:defRPr sz="1600" kern="1200">
                <a:solidFill>
                  <a:schemeClr val="tx1"/>
                </a:solidFill>
                <a:latin typeface="+mn-lt"/>
                <a:ea typeface="+mn-ea"/>
                <a:cs typeface="+mn-cs"/>
              </a:defRPr>
            </a:lvl8pPr>
            <a:lvl9pPr marL="1079500" indent="-184150" algn="l" defTabSz="914400" rtl="0" eaLnBrk="1" latinLnBrk="0" hangingPunct="1">
              <a:spcBef>
                <a:spcPts val="0"/>
              </a:spcBef>
              <a:spcAft>
                <a:spcPts val="900"/>
              </a:spcAft>
              <a:buClr>
                <a:srgbClr val="4D4D4F"/>
              </a:buClr>
              <a:buFont typeface="Wingdings" panose="05000000000000000000" pitchFamily="2" charset="2"/>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900"/>
              </a:spcAft>
              <a:buClr>
                <a:srgbClr val="007B86"/>
              </a:buClr>
              <a:buSzTx/>
              <a:buFont typeface="Wingdings" panose="05000000000000000000" pitchFamily="2" charset="2"/>
              <a:buNone/>
              <a:tabLst/>
              <a:defRPr/>
            </a:pPr>
            <a:endParaRPr kumimoji="0" lang="en-GB" sz="2400" b="0" i="0" u="none" strike="noStrike" kern="1200" cap="none" spc="0" normalizeH="0" baseline="0" noProof="0" dirty="0">
              <a:ln>
                <a:noFill/>
              </a:ln>
              <a:solidFill>
                <a:schemeClr val="bg2"/>
              </a:solidFill>
              <a:effectLst/>
              <a:uLnTx/>
              <a:uFillTx/>
              <a:latin typeface="Arial"/>
              <a:ea typeface="+mn-ea"/>
              <a:cs typeface="+mn-cs"/>
            </a:endParaRPr>
          </a:p>
        </p:txBody>
      </p:sp>
      <p:sp>
        <p:nvSpPr>
          <p:cNvPr id="3" name="TextBox 2">
            <a:extLst>
              <a:ext uri="{FF2B5EF4-FFF2-40B4-BE49-F238E27FC236}">
                <a16:creationId xmlns:a16="http://schemas.microsoft.com/office/drawing/2014/main" id="{C92FF83A-72A2-4ED7-BDBE-5E20B4E3E944}"/>
              </a:ext>
            </a:extLst>
          </p:cNvPr>
          <p:cNvSpPr txBox="1"/>
          <p:nvPr/>
        </p:nvSpPr>
        <p:spPr>
          <a:xfrm>
            <a:off x="3652105" y="1882588"/>
            <a:ext cx="7659908" cy="3046988"/>
          </a:xfrm>
          <a:prstGeom prst="rect">
            <a:avLst/>
          </a:prstGeom>
          <a:noFill/>
        </p:spPr>
        <p:txBody>
          <a:bodyPr wrap="square" rtlCol="0">
            <a:spAutoFit/>
          </a:bodyPr>
          <a:lstStyle/>
          <a:p>
            <a:pPr marL="457200" indent="-457200">
              <a:buAutoNum type="arabicPeriod"/>
            </a:pPr>
            <a:r>
              <a:rPr lang="en-GB" sz="2800" dirty="0">
                <a:solidFill>
                  <a:schemeClr val="bg1"/>
                </a:solidFill>
              </a:rPr>
              <a:t>Welcome</a:t>
            </a:r>
          </a:p>
          <a:p>
            <a:pPr marL="457200" indent="-457200">
              <a:buAutoNum type="arabicPeriod"/>
            </a:pPr>
            <a:r>
              <a:rPr lang="en-GB" sz="2800" dirty="0">
                <a:solidFill>
                  <a:schemeClr val="bg1"/>
                </a:solidFill>
              </a:rPr>
              <a:t>Project Introduction</a:t>
            </a:r>
          </a:p>
          <a:p>
            <a:pPr marL="457200" indent="-457200">
              <a:buAutoNum type="arabicPeriod"/>
            </a:pPr>
            <a:r>
              <a:rPr lang="en-GB" sz="2800" dirty="0">
                <a:solidFill>
                  <a:schemeClr val="bg1"/>
                </a:solidFill>
              </a:rPr>
              <a:t>Kier Introduction </a:t>
            </a:r>
          </a:p>
          <a:p>
            <a:pPr marL="457200" indent="-457200">
              <a:buAutoNum type="arabicPeriod"/>
            </a:pPr>
            <a:r>
              <a:rPr lang="en-GB" sz="2800" dirty="0">
                <a:solidFill>
                  <a:schemeClr val="bg1"/>
                </a:solidFill>
              </a:rPr>
              <a:t>Project Management Proposals</a:t>
            </a:r>
          </a:p>
          <a:p>
            <a:pPr marL="457200" indent="-457200">
              <a:buAutoNum type="arabicPeriod"/>
            </a:pPr>
            <a:r>
              <a:rPr lang="en-GB" sz="2800" dirty="0">
                <a:solidFill>
                  <a:schemeClr val="bg1"/>
                </a:solidFill>
              </a:rPr>
              <a:t>Construction Working Group &amp; Next Steps</a:t>
            </a:r>
          </a:p>
          <a:p>
            <a:pPr marL="457200" indent="-457200">
              <a:buAutoNum type="arabicPeriod"/>
            </a:pPr>
            <a:r>
              <a:rPr lang="en-GB" sz="2800" dirty="0">
                <a:solidFill>
                  <a:schemeClr val="bg1"/>
                </a:solidFill>
              </a:rPr>
              <a:t>Q&amp;A</a:t>
            </a:r>
          </a:p>
          <a:p>
            <a:endParaRPr lang="en-GB" dirty="0">
              <a:solidFill>
                <a:schemeClr val="bg1"/>
              </a:solidFill>
            </a:endParaRPr>
          </a:p>
        </p:txBody>
      </p:sp>
    </p:spTree>
    <p:extLst>
      <p:ext uri="{BB962C8B-B14F-4D97-AF65-F5344CB8AC3E}">
        <p14:creationId xmlns:p14="http://schemas.microsoft.com/office/powerpoint/2010/main" val="391034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0E403A-AF52-4EF2-B8A9-F1FDE3BE3089}"/>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187AA5B-2D69-495E-9D9B-B5409DC20451}"/>
              </a:ext>
            </a:extLst>
          </p:cNvPr>
          <p:cNvSpPr>
            <a:spLocks noGrp="1"/>
          </p:cNvSpPr>
          <p:nvPr>
            <p:ph type="title"/>
          </p:nvPr>
        </p:nvSpPr>
        <p:spPr>
          <a:xfrm>
            <a:off x="2993975" y="2134022"/>
            <a:ext cx="5902375" cy="2495128"/>
          </a:xfrm>
        </p:spPr>
        <p:txBody>
          <a:bodyPr anchor="ctr" anchorCtr="0"/>
          <a:lstStyle/>
          <a:p>
            <a:pPr algn="ctr">
              <a:lnSpc>
                <a:spcPct val="150000"/>
              </a:lnSpc>
            </a:pPr>
            <a:r>
              <a:rPr lang="en-GB" sz="4800" b="0" dirty="0">
                <a:solidFill>
                  <a:schemeClr val="bg1"/>
                </a:solidFill>
              </a:rPr>
              <a:t>Thank You</a:t>
            </a:r>
            <a:br>
              <a:rPr lang="en-GB" sz="4800" b="0" dirty="0">
                <a:solidFill>
                  <a:schemeClr val="bg1"/>
                </a:solidFill>
              </a:rPr>
            </a:br>
            <a:r>
              <a:rPr lang="en-GB" sz="4800" b="0" dirty="0">
                <a:solidFill>
                  <a:schemeClr val="bg1"/>
                </a:solidFill>
              </a:rPr>
              <a:t>Any Questions?</a:t>
            </a:r>
          </a:p>
        </p:txBody>
      </p:sp>
    </p:spTree>
    <p:extLst>
      <p:ext uri="{BB962C8B-B14F-4D97-AF65-F5344CB8AC3E}">
        <p14:creationId xmlns:p14="http://schemas.microsoft.com/office/powerpoint/2010/main" val="280426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988002-24B1-4701-B038-FC1A627D6724}"/>
              </a:ext>
            </a:extLst>
          </p:cNvPr>
          <p:cNvSpPr/>
          <p:nvPr/>
        </p:nvSpPr>
        <p:spPr>
          <a:xfrm>
            <a:off x="0" y="-12008"/>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nvGrpSpPr>
          <p:cNvPr id="16" name="Group 15">
            <a:extLst>
              <a:ext uri="{FF2B5EF4-FFF2-40B4-BE49-F238E27FC236}">
                <a16:creationId xmlns:a16="http://schemas.microsoft.com/office/drawing/2014/main" id="{1EC07483-67FD-47A5-A856-24AF9B0DD9C5}"/>
              </a:ext>
            </a:extLst>
          </p:cNvPr>
          <p:cNvGrpSpPr/>
          <p:nvPr/>
        </p:nvGrpSpPr>
        <p:grpSpPr>
          <a:xfrm rot="10800000">
            <a:off x="-3" y="-19639"/>
            <a:ext cx="3170906" cy="2968643"/>
            <a:chOff x="7886400" y="4011910"/>
            <a:chExt cx="1257600" cy="1122584"/>
          </a:xfrm>
        </p:grpSpPr>
        <p:sp>
          <p:nvSpPr>
            <p:cNvPr id="18" name="Rectangle 17">
              <a:extLst>
                <a:ext uri="{FF2B5EF4-FFF2-40B4-BE49-F238E27FC236}">
                  <a16:creationId xmlns:a16="http://schemas.microsoft.com/office/drawing/2014/main" id="{E1B86F81-E4C3-4FE0-87F5-28D07326B0E3}"/>
                </a:ext>
              </a:extLst>
            </p:cNvPr>
            <p:cNvSpPr/>
            <p:nvPr/>
          </p:nvSpPr>
          <p:spPr>
            <a:xfrm>
              <a:off x="8892480" y="4011910"/>
              <a:ext cx="251520" cy="1122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9" name="Rectangle 18">
              <a:extLst>
                <a:ext uri="{FF2B5EF4-FFF2-40B4-BE49-F238E27FC236}">
                  <a16:creationId xmlns:a16="http://schemas.microsoft.com/office/drawing/2014/main" id="{95761117-0232-4703-86B5-B8314DEEF968}"/>
                </a:ext>
              </a:extLst>
            </p:cNvPr>
            <p:cNvSpPr/>
            <p:nvPr/>
          </p:nvSpPr>
          <p:spPr>
            <a:xfrm>
              <a:off x="8640960" y="4227934"/>
              <a:ext cx="251520" cy="90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0" name="Rectangle 19">
              <a:extLst>
                <a:ext uri="{FF2B5EF4-FFF2-40B4-BE49-F238E27FC236}">
                  <a16:creationId xmlns:a16="http://schemas.microsoft.com/office/drawing/2014/main" id="{567F8FB6-1C68-4C19-8747-C7560C1B52DD}"/>
                </a:ext>
              </a:extLst>
            </p:cNvPr>
            <p:cNvSpPr/>
            <p:nvPr/>
          </p:nvSpPr>
          <p:spPr>
            <a:xfrm>
              <a:off x="8389440" y="4443958"/>
              <a:ext cx="251520" cy="69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1" name="Rectangle 20">
              <a:extLst>
                <a:ext uri="{FF2B5EF4-FFF2-40B4-BE49-F238E27FC236}">
                  <a16:creationId xmlns:a16="http://schemas.microsoft.com/office/drawing/2014/main" id="{BC23D9D7-CAE7-4A20-B9A9-5FF8CDC1AD75}"/>
                </a:ext>
              </a:extLst>
            </p:cNvPr>
            <p:cNvSpPr/>
            <p:nvPr/>
          </p:nvSpPr>
          <p:spPr>
            <a:xfrm>
              <a:off x="8137920" y="4659981"/>
              <a:ext cx="251520" cy="47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2" name="Rectangle 21">
              <a:extLst>
                <a:ext uri="{FF2B5EF4-FFF2-40B4-BE49-F238E27FC236}">
                  <a16:creationId xmlns:a16="http://schemas.microsoft.com/office/drawing/2014/main" id="{1A43B155-4312-4A9B-8B74-76B7376115FF}"/>
                </a:ext>
              </a:extLst>
            </p:cNvPr>
            <p:cNvSpPr/>
            <p:nvPr/>
          </p:nvSpPr>
          <p:spPr>
            <a:xfrm>
              <a:off x="7886400" y="4876006"/>
              <a:ext cx="251520" cy="25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grpSp>
        <p:nvGrpSpPr>
          <p:cNvPr id="23" name="Group 22">
            <a:extLst>
              <a:ext uri="{FF2B5EF4-FFF2-40B4-BE49-F238E27FC236}">
                <a16:creationId xmlns:a16="http://schemas.microsoft.com/office/drawing/2014/main" id="{B8EDAC86-206C-4A42-A3D7-D52AD58D6614}"/>
              </a:ext>
            </a:extLst>
          </p:cNvPr>
          <p:cNvGrpSpPr/>
          <p:nvPr/>
        </p:nvGrpSpPr>
        <p:grpSpPr>
          <a:xfrm>
            <a:off x="3626036" y="2595009"/>
            <a:ext cx="5237831" cy="1931286"/>
            <a:chOff x="359530" y="267494"/>
            <a:chExt cx="3928373" cy="1448465"/>
          </a:xfrm>
        </p:grpSpPr>
        <p:sp>
          <p:nvSpPr>
            <p:cNvPr id="6" name="Title 4">
              <a:extLst>
                <a:ext uri="{FF2B5EF4-FFF2-40B4-BE49-F238E27FC236}">
                  <a16:creationId xmlns:a16="http://schemas.microsoft.com/office/drawing/2014/main" id="{EEC8FEE1-E1EF-4BF9-8BF8-9E2C4137B6AC}"/>
                </a:ext>
              </a:extLst>
            </p:cNvPr>
            <p:cNvSpPr txBox="1">
              <a:spLocks/>
            </p:cNvSpPr>
            <p:nvPr/>
          </p:nvSpPr>
          <p:spPr>
            <a:xfrm>
              <a:off x="359532" y="267494"/>
              <a:ext cx="3816658" cy="486054"/>
            </a:xfrm>
            <a:prstGeom prst="rect">
              <a:avLst/>
            </a:prstGeom>
          </p:spPr>
          <p:txBody>
            <a:bodyPr vert="horz" lIns="0" tIns="0" rIns="0" bIns="0" rtlCol="0" anchor="t" anchorCtr="0">
              <a:noAutofit/>
            </a:bodyPr>
            <a:lstStyle>
              <a:lvl1pPr algn="l" defTabSz="914400" rtl="0" eaLnBrk="1" latinLnBrk="0" hangingPunct="1">
                <a:spcBef>
                  <a:spcPct val="0"/>
                </a:spcBef>
                <a:buNone/>
                <a:defRPr sz="3400" kern="1200">
                  <a:solidFill>
                    <a:schemeClr val="tx1"/>
                  </a:solidFill>
                  <a:latin typeface="+mj-lt"/>
                  <a:ea typeface="+mj-ea"/>
                  <a:cs typeface="+mj-cs"/>
                </a:defRPr>
              </a:lvl1pPr>
            </a:lstStyle>
            <a:p>
              <a:r>
                <a:rPr lang="en-GB" sz="3733" dirty="0">
                  <a:solidFill>
                    <a:schemeClr val="bg1"/>
                  </a:solidFill>
                  <a:latin typeface="Franklin Gothic Demi" panose="020B0703020102020204" pitchFamily="34" charset="0"/>
                </a:rPr>
                <a:t>Project Introduction</a:t>
              </a:r>
            </a:p>
          </p:txBody>
        </p:sp>
        <p:sp>
          <p:nvSpPr>
            <p:cNvPr id="7" name="TextBox 6">
              <a:extLst>
                <a:ext uri="{FF2B5EF4-FFF2-40B4-BE49-F238E27FC236}">
                  <a16:creationId xmlns:a16="http://schemas.microsoft.com/office/drawing/2014/main" id="{F55672AE-39FC-41E6-94DA-124A20F39F21}"/>
                </a:ext>
              </a:extLst>
            </p:cNvPr>
            <p:cNvSpPr txBox="1"/>
            <p:nvPr/>
          </p:nvSpPr>
          <p:spPr>
            <a:xfrm>
              <a:off x="359530" y="754061"/>
              <a:ext cx="3928373" cy="961898"/>
            </a:xfrm>
            <a:prstGeom prst="rect">
              <a:avLst/>
            </a:prstGeom>
            <a:noFill/>
          </p:spPr>
          <p:txBody>
            <a:bodyPr wrap="square" rtlCol="0">
              <a:spAutoFit/>
            </a:bodyPr>
            <a:lstStyle/>
            <a:p>
              <a:r>
                <a:rPr lang="en-GB" sz="2133" dirty="0">
                  <a:solidFill>
                    <a:schemeClr val="bg1"/>
                  </a:solidFill>
                  <a:latin typeface="Franklin Gothic Demi" panose="020B0703020102020204" pitchFamily="34" charset="0"/>
                </a:rPr>
                <a:t>Richard Paterson</a:t>
              </a:r>
            </a:p>
            <a:p>
              <a:r>
                <a:rPr lang="en-GB" sz="1867" dirty="0">
                  <a:solidFill>
                    <a:schemeClr val="bg1"/>
                  </a:solidFill>
                  <a:latin typeface="Franklin Gothic Book" panose="020B0503020102020204" pitchFamily="34" charset="0"/>
                </a:rPr>
                <a:t>Associate Chief Executive</a:t>
              </a:r>
            </a:p>
            <a:p>
              <a:r>
                <a:rPr lang="en-GB" sz="1867" dirty="0">
                  <a:solidFill>
                    <a:schemeClr val="bg1"/>
                  </a:solidFill>
                  <a:latin typeface="Franklin Gothic Book" panose="020B0503020102020204" pitchFamily="34" charset="0"/>
                </a:rPr>
                <a:t>Royal Brompton &amp; Harefield NHS Foundation Trust</a:t>
              </a:r>
            </a:p>
            <a:p>
              <a:endParaRPr lang="en-GB" sz="1867" dirty="0"/>
            </a:p>
          </p:txBody>
        </p:sp>
        <p:cxnSp>
          <p:nvCxnSpPr>
            <p:cNvPr id="8" name="Straight Connector 7">
              <a:extLst>
                <a:ext uri="{FF2B5EF4-FFF2-40B4-BE49-F238E27FC236}">
                  <a16:creationId xmlns:a16="http://schemas.microsoft.com/office/drawing/2014/main" id="{DB35CE57-4913-496E-8852-7FBE505440A2}"/>
                </a:ext>
              </a:extLst>
            </p:cNvPr>
            <p:cNvCxnSpPr>
              <a:cxnSpLocks/>
            </p:cNvCxnSpPr>
            <p:nvPr/>
          </p:nvCxnSpPr>
          <p:spPr>
            <a:xfrm>
              <a:off x="359531" y="753548"/>
              <a:ext cx="3816659" cy="0"/>
            </a:xfrm>
            <a:prstGeom prst="line">
              <a:avLst/>
            </a:prstGeom>
            <a:ln w="38100">
              <a:solidFill>
                <a:srgbClr val="DA242A"/>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52869583-EA52-4BF1-AA20-E61E7FF96A5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68105" y="6120581"/>
            <a:ext cx="1146905" cy="446699"/>
          </a:xfrm>
          <a:prstGeom prst="rect">
            <a:avLst/>
          </a:prstGeom>
        </p:spPr>
      </p:pic>
      <p:pic>
        <p:nvPicPr>
          <p:cNvPr id="14" name="Picture 2" descr="image001">
            <a:extLst>
              <a:ext uri="{FF2B5EF4-FFF2-40B4-BE49-F238E27FC236}">
                <a16:creationId xmlns:a16="http://schemas.microsoft.com/office/drawing/2014/main" id="{19099B87-795E-4A23-90C6-C2918D396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960" y="2686639"/>
            <a:ext cx="1493126" cy="174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52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988002-24B1-4701-B038-FC1A627D6724}"/>
              </a:ext>
            </a:extLst>
          </p:cNvPr>
          <p:cNvSpPr/>
          <p:nvPr/>
        </p:nvSpPr>
        <p:spPr>
          <a:xfrm>
            <a:off x="0" y="-12008"/>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nvGrpSpPr>
          <p:cNvPr id="16" name="Group 15">
            <a:extLst>
              <a:ext uri="{FF2B5EF4-FFF2-40B4-BE49-F238E27FC236}">
                <a16:creationId xmlns:a16="http://schemas.microsoft.com/office/drawing/2014/main" id="{1EC07483-67FD-47A5-A856-24AF9B0DD9C5}"/>
              </a:ext>
            </a:extLst>
          </p:cNvPr>
          <p:cNvGrpSpPr/>
          <p:nvPr/>
        </p:nvGrpSpPr>
        <p:grpSpPr>
          <a:xfrm rot="10800000">
            <a:off x="-3" y="-19639"/>
            <a:ext cx="3170906" cy="2968643"/>
            <a:chOff x="7886400" y="4011910"/>
            <a:chExt cx="1257600" cy="1122584"/>
          </a:xfrm>
        </p:grpSpPr>
        <p:sp>
          <p:nvSpPr>
            <p:cNvPr id="18" name="Rectangle 17">
              <a:extLst>
                <a:ext uri="{FF2B5EF4-FFF2-40B4-BE49-F238E27FC236}">
                  <a16:creationId xmlns:a16="http://schemas.microsoft.com/office/drawing/2014/main" id="{E1B86F81-E4C3-4FE0-87F5-28D07326B0E3}"/>
                </a:ext>
              </a:extLst>
            </p:cNvPr>
            <p:cNvSpPr/>
            <p:nvPr/>
          </p:nvSpPr>
          <p:spPr>
            <a:xfrm>
              <a:off x="8892480" y="4011910"/>
              <a:ext cx="251520" cy="1122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9" name="Rectangle 18">
              <a:extLst>
                <a:ext uri="{FF2B5EF4-FFF2-40B4-BE49-F238E27FC236}">
                  <a16:creationId xmlns:a16="http://schemas.microsoft.com/office/drawing/2014/main" id="{95761117-0232-4703-86B5-B8314DEEF968}"/>
                </a:ext>
              </a:extLst>
            </p:cNvPr>
            <p:cNvSpPr/>
            <p:nvPr/>
          </p:nvSpPr>
          <p:spPr>
            <a:xfrm>
              <a:off x="8640960" y="4227934"/>
              <a:ext cx="251520" cy="90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0" name="Rectangle 19">
              <a:extLst>
                <a:ext uri="{FF2B5EF4-FFF2-40B4-BE49-F238E27FC236}">
                  <a16:creationId xmlns:a16="http://schemas.microsoft.com/office/drawing/2014/main" id="{567F8FB6-1C68-4C19-8747-C7560C1B52DD}"/>
                </a:ext>
              </a:extLst>
            </p:cNvPr>
            <p:cNvSpPr/>
            <p:nvPr/>
          </p:nvSpPr>
          <p:spPr>
            <a:xfrm>
              <a:off x="8389440" y="4443958"/>
              <a:ext cx="251520" cy="69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1" name="Rectangle 20">
              <a:extLst>
                <a:ext uri="{FF2B5EF4-FFF2-40B4-BE49-F238E27FC236}">
                  <a16:creationId xmlns:a16="http://schemas.microsoft.com/office/drawing/2014/main" id="{BC23D9D7-CAE7-4A20-B9A9-5FF8CDC1AD75}"/>
                </a:ext>
              </a:extLst>
            </p:cNvPr>
            <p:cNvSpPr/>
            <p:nvPr/>
          </p:nvSpPr>
          <p:spPr>
            <a:xfrm>
              <a:off x="8137920" y="4659981"/>
              <a:ext cx="251520" cy="47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2" name="Rectangle 21">
              <a:extLst>
                <a:ext uri="{FF2B5EF4-FFF2-40B4-BE49-F238E27FC236}">
                  <a16:creationId xmlns:a16="http://schemas.microsoft.com/office/drawing/2014/main" id="{1A43B155-4312-4A9B-8B74-76B7376115FF}"/>
                </a:ext>
              </a:extLst>
            </p:cNvPr>
            <p:cNvSpPr/>
            <p:nvPr/>
          </p:nvSpPr>
          <p:spPr>
            <a:xfrm>
              <a:off x="7886400" y="4876006"/>
              <a:ext cx="251520" cy="25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grpSp>
        <p:nvGrpSpPr>
          <p:cNvPr id="23" name="Group 22">
            <a:extLst>
              <a:ext uri="{FF2B5EF4-FFF2-40B4-BE49-F238E27FC236}">
                <a16:creationId xmlns:a16="http://schemas.microsoft.com/office/drawing/2014/main" id="{B8EDAC86-206C-4A42-A3D7-D52AD58D6614}"/>
              </a:ext>
            </a:extLst>
          </p:cNvPr>
          <p:cNvGrpSpPr/>
          <p:nvPr/>
        </p:nvGrpSpPr>
        <p:grpSpPr>
          <a:xfrm>
            <a:off x="3814095" y="2580261"/>
            <a:ext cx="4419199" cy="1931286"/>
            <a:chOff x="359531" y="267494"/>
            <a:chExt cx="3816659" cy="1448465"/>
          </a:xfrm>
        </p:grpSpPr>
        <p:sp>
          <p:nvSpPr>
            <p:cNvPr id="6" name="Title 4">
              <a:extLst>
                <a:ext uri="{FF2B5EF4-FFF2-40B4-BE49-F238E27FC236}">
                  <a16:creationId xmlns:a16="http://schemas.microsoft.com/office/drawing/2014/main" id="{EEC8FEE1-E1EF-4BF9-8BF8-9E2C4137B6AC}"/>
                </a:ext>
              </a:extLst>
            </p:cNvPr>
            <p:cNvSpPr txBox="1">
              <a:spLocks/>
            </p:cNvSpPr>
            <p:nvPr/>
          </p:nvSpPr>
          <p:spPr>
            <a:xfrm>
              <a:off x="359532" y="267494"/>
              <a:ext cx="3816658" cy="486054"/>
            </a:xfrm>
            <a:prstGeom prst="rect">
              <a:avLst/>
            </a:prstGeom>
          </p:spPr>
          <p:txBody>
            <a:bodyPr vert="horz" lIns="0" tIns="0" rIns="0" bIns="0" rtlCol="0" anchor="t" anchorCtr="0">
              <a:noAutofit/>
            </a:bodyPr>
            <a:lstStyle>
              <a:lvl1pPr algn="l" defTabSz="914400" rtl="0" eaLnBrk="1" latinLnBrk="0" hangingPunct="1">
                <a:spcBef>
                  <a:spcPct val="0"/>
                </a:spcBef>
                <a:buNone/>
                <a:defRPr sz="3400" kern="1200">
                  <a:solidFill>
                    <a:schemeClr val="tx1"/>
                  </a:solidFill>
                  <a:latin typeface="+mj-lt"/>
                  <a:ea typeface="+mj-ea"/>
                  <a:cs typeface="+mj-cs"/>
                </a:defRPr>
              </a:lvl1pPr>
            </a:lstStyle>
            <a:p>
              <a:r>
                <a:rPr lang="en-GB" sz="3733" dirty="0">
                  <a:solidFill>
                    <a:schemeClr val="bg1"/>
                  </a:solidFill>
                  <a:latin typeface="Franklin Gothic Demi" panose="020B0703020102020204" pitchFamily="34" charset="0"/>
                </a:rPr>
                <a:t>Kier Introduction</a:t>
              </a:r>
            </a:p>
          </p:txBody>
        </p:sp>
        <p:sp>
          <p:nvSpPr>
            <p:cNvPr id="7" name="TextBox 6">
              <a:extLst>
                <a:ext uri="{FF2B5EF4-FFF2-40B4-BE49-F238E27FC236}">
                  <a16:creationId xmlns:a16="http://schemas.microsoft.com/office/drawing/2014/main" id="{F55672AE-39FC-41E6-94DA-124A20F39F21}"/>
                </a:ext>
              </a:extLst>
            </p:cNvPr>
            <p:cNvSpPr txBox="1"/>
            <p:nvPr/>
          </p:nvSpPr>
          <p:spPr>
            <a:xfrm>
              <a:off x="359531" y="754061"/>
              <a:ext cx="3816658" cy="961898"/>
            </a:xfrm>
            <a:prstGeom prst="rect">
              <a:avLst/>
            </a:prstGeom>
            <a:noFill/>
          </p:spPr>
          <p:txBody>
            <a:bodyPr wrap="square" rtlCol="0">
              <a:spAutoFit/>
            </a:bodyPr>
            <a:lstStyle/>
            <a:p>
              <a:r>
                <a:rPr lang="en-GB" sz="2133" dirty="0">
                  <a:solidFill>
                    <a:schemeClr val="bg1"/>
                  </a:solidFill>
                  <a:latin typeface="Franklin Gothic Demi" panose="020B0703020102020204" pitchFamily="34" charset="0"/>
                </a:rPr>
                <a:t>Alistair St. Clair-Smith</a:t>
              </a:r>
            </a:p>
            <a:p>
              <a:r>
                <a:rPr lang="en-GB" sz="1867" dirty="0">
                  <a:solidFill>
                    <a:schemeClr val="bg1"/>
                  </a:solidFill>
                  <a:latin typeface="Franklin Gothic Book" panose="020B0503020102020204" pitchFamily="34" charset="0"/>
                </a:rPr>
                <a:t>Contracts Manager</a:t>
              </a:r>
            </a:p>
            <a:p>
              <a:r>
                <a:rPr lang="en-GB" sz="1867" dirty="0">
                  <a:solidFill>
                    <a:schemeClr val="bg1"/>
                  </a:solidFill>
                  <a:latin typeface="Franklin Gothic Book" panose="020B0503020102020204" pitchFamily="34" charset="0"/>
                </a:rPr>
                <a:t>Kier Construction Ltd.</a:t>
              </a:r>
            </a:p>
            <a:p>
              <a:endParaRPr lang="en-GB" sz="1867" dirty="0"/>
            </a:p>
          </p:txBody>
        </p:sp>
        <p:cxnSp>
          <p:nvCxnSpPr>
            <p:cNvPr id="8" name="Straight Connector 7">
              <a:extLst>
                <a:ext uri="{FF2B5EF4-FFF2-40B4-BE49-F238E27FC236}">
                  <a16:creationId xmlns:a16="http://schemas.microsoft.com/office/drawing/2014/main" id="{DB35CE57-4913-496E-8852-7FBE505440A2}"/>
                </a:ext>
              </a:extLst>
            </p:cNvPr>
            <p:cNvCxnSpPr>
              <a:cxnSpLocks/>
            </p:cNvCxnSpPr>
            <p:nvPr/>
          </p:nvCxnSpPr>
          <p:spPr>
            <a:xfrm>
              <a:off x="359531" y="753548"/>
              <a:ext cx="3816659" cy="0"/>
            </a:xfrm>
            <a:prstGeom prst="line">
              <a:avLst/>
            </a:prstGeom>
            <a:ln w="38100">
              <a:solidFill>
                <a:srgbClr val="DA242A"/>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52869583-EA52-4BF1-AA20-E61E7FF96A5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68105" y="6120581"/>
            <a:ext cx="1146905" cy="446699"/>
          </a:xfrm>
          <a:prstGeom prst="rect">
            <a:avLst/>
          </a:prstGeom>
        </p:spPr>
      </p:pic>
      <p:pic>
        <p:nvPicPr>
          <p:cNvPr id="4" name="Picture 3">
            <a:extLst>
              <a:ext uri="{FF2B5EF4-FFF2-40B4-BE49-F238E27FC236}">
                <a16:creationId xmlns:a16="http://schemas.microsoft.com/office/drawing/2014/main" id="{C032F7A2-3E0B-4410-A587-E7D1B36EE3DE}"/>
              </a:ext>
            </a:extLst>
          </p:cNvPr>
          <p:cNvPicPr>
            <a:picLocks noChangeAspect="1"/>
          </p:cNvPicPr>
          <p:nvPr/>
        </p:nvPicPr>
        <p:blipFill rotWithShape="1">
          <a:blip r:embed="rId5"/>
          <a:srcRect t="6691" b="13497"/>
          <a:stretch/>
        </p:blipFill>
        <p:spPr>
          <a:xfrm>
            <a:off x="1911549" y="2648490"/>
            <a:ext cx="1657555" cy="1839099"/>
          </a:xfrm>
          <a:prstGeom prst="rect">
            <a:avLst/>
          </a:prstGeom>
        </p:spPr>
      </p:pic>
    </p:spTree>
    <p:extLst>
      <p:ext uri="{BB962C8B-B14F-4D97-AF65-F5344CB8AC3E}">
        <p14:creationId xmlns:p14="http://schemas.microsoft.com/office/powerpoint/2010/main" val="2911178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latin typeface="Franklin Gothic Demi" panose="020B0703020102020204" pitchFamily="34" charset="0"/>
              </a:rPr>
              <a:t>Kier Introduction</a:t>
            </a:r>
          </a:p>
        </p:txBody>
      </p:sp>
      <p:sp>
        <p:nvSpPr>
          <p:cNvPr id="3" name="Content Placeholder 2"/>
          <p:cNvSpPr>
            <a:spLocks noGrp="1"/>
          </p:cNvSpPr>
          <p:nvPr>
            <p:ph sz="quarter" idx="14"/>
          </p:nvPr>
        </p:nvSpPr>
        <p:spPr>
          <a:xfrm>
            <a:off x="478368" y="1268415"/>
            <a:ext cx="4093281" cy="4573587"/>
          </a:xfrm>
        </p:spPr>
        <p:txBody>
          <a:bodyPr/>
          <a:lstStyle/>
          <a:p>
            <a:r>
              <a:rPr lang="en-GB" sz="2000" dirty="0"/>
              <a:t>Kier is a leading property, residential, construction and services group. </a:t>
            </a:r>
          </a:p>
          <a:p>
            <a:r>
              <a:rPr lang="en-GB" sz="2000" dirty="0"/>
              <a:t>We operate across a broad range of sectors including defence, education, health, highways, housing, industrials, power, property, transport and utilities. </a:t>
            </a:r>
          </a:p>
          <a:p>
            <a:r>
              <a:rPr lang="en-GB" sz="2000" dirty="0"/>
              <a:t>We offer a breadth of capabilities enabling us to bring together the right skills from across the business to provide an integrated offer to our clients.</a:t>
            </a:r>
          </a:p>
        </p:txBody>
      </p:sp>
      <p:graphicFrame>
        <p:nvGraphicFramePr>
          <p:cNvPr id="12" name="Chart 11">
            <a:extLst>
              <a:ext uri="{FF2B5EF4-FFF2-40B4-BE49-F238E27FC236}">
                <a16:creationId xmlns:a16="http://schemas.microsoft.com/office/drawing/2014/main" id="{D9426374-6693-4E42-A24C-17A96D471FA3}"/>
              </a:ext>
            </a:extLst>
          </p:cNvPr>
          <p:cNvGraphicFramePr/>
          <p:nvPr>
            <p:extLst/>
          </p:nvPr>
        </p:nvGraphicFramePr>
        <p:xfrm>
          <a:off x="4570266" y="1412777"/>
          <a:ext cx="7669033" cy="487753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A2E8588-3883-47CF-9070-FA82BCD31550}"/>
              </a:ext>
            </a:extLst>
          </p:cNvPr>
          <p:cNvSpPr txBox="1"/>
          <p:nvPr/>
        </p:nvSpPr>
        <p:spPr>
          <a:xfrm>
            <a:off x="4925452" y="4455594"/>
            <a:ext cx="1509624" cy="338554"/>
          </a:xfrm>
          <a:prstGeom prst="rect">
            <a:avLst/>
          </a:prstGeom>
          <a:noFill/>
        </p:spPr>
        <p:txBody>
          <a:bodyPr wrap="square" rtlCol="0">
            <a:spAutoFit/>
          </a:bodyPr>
          <a:lstStyle/>
          <a:p>
            <a:pPr algn="ctr" defTabSz="1219170"/>
            <a:r>
              <a:rPr lang="en-GB" sz="1600" b="1" dirty="0">
                <a:solidFill>
                  <a:srgbClr val="4D4D4F">
                    <a:lumMod val="60000"/>
                    <a:lumOff val="40000"/>
                  </a:srgbClr>
                </a:solidFill>
                <a:latin typeface="Arial"/>
              </a:rPr>
              <a:t>£2,019m</a:t>
            </a:r>
          </a:p>
        </p:txBody>
      </p:sp>
      <p:sp>
        <p:nvSpPr>
          <p:cNvPr id="14" name="TextBox 13">
            <a:extLst>
              <a:ext uri="{FF2B5EF4-FFF2-40B4-BE49-F238E27FC236}">
                <a16:creationId xmlns:a16="http://schemas.microsoft.com/office/drawing/2014/main" id="{73CDC75C-4418-45A7-A219-33A62BD176BD}"/>
              </a:ext>
            </a:extLst>
          </p:cNvPr>
          <p:cNvSpPr txBox="1"/>
          <p:nvPr/>
        </p:nvSpPr>
        <p:spPr>
          <a:xfrm>
            <a:off x="9759201" y="6132010"/>
            <a:ext cx="1509624" cy="338554"/>
          </a:xfrm>
          <a:prstGeom prst="rect">
            <a:avLst/>
          </a:prstGeom>
          <a:noFill/>
        </p:spPr>
        <p:txBody>
          <a:bodyPr wrap="square" rtlCol="0">
            <a:spAutoFit/>
          </a:bodyPr>
          <a:lstStyle/>
          <a:p>
            <a:pPr algn="ctr" defTabSz="1219170"/>
            <a:r>
              <a:rPr lang="en-GB" sz="1600" b="1" dirty="0">
                <a:solidFill>
                  <a:srgbClr val="4D4D4F">
                    <a:lumMod val="60000"/>
                    <a:lumOff val="40000"/>
                  </a:srgbClr>
                </a:solidFill>
                <a:latin typeface="Arial"/>
              </a:rPr>
              <a:t>£376m</a:t>
            </a:r>
          </a:p>
        </p:txBody>
      </p:sp>
      <p:sp>
        <p:nvSpPr>
          <p:cNvPr id="15" name="TextBox 14">
            <a:extLst>
              <a:ext uri="{FF2B5EF4-FFF2-40B4-BE49-F238E27FC236}">
                <a16:creationId xmlns:a16="http://schemas.microsoft.com/office/drawing/2014/main" id="{6B3C74EA-4EF9-4BC0-A93D-89D6B8315F19}"/>
              </a:ext>
            </a:extLst>
          </p:cNvPr>
          <p:cNvSpPr txBox="1"/>
          <p:nvPr/>
        </p:nvSpPr>
        <p:spPr>
          <a:xfrm>
            <a:off x="10555548" y="3146784"/>
            <a:ext cx="1509624" cy="338554"/>
          </a:xfrm>
          <a:prstGeom prst="rect">
            <a:avLst/>
          </a:prstGeom>
          <a:noFill/>
        </p:spPr>
        <p:txBody>
          <a:bodyPr wrap="square" rtlCol="0">
            <a:spAutoFit/>
          </a:bodyPr>
          <a:lstStyle/>
          <a:p>
            <a:pPr algn="ctr" defTabSz="1219170"/>
            <a:r>
              <a:rPr lang="en-GB" sz="1600" b="1" dirty="0">
                <a:solidFill>
                  <a:srgbClr val="4D4D4F">
                    <a:lumMod val="60000"/>
                    <a:lumOff val="40000"/>
                  </a:srgbClr>
                </a:solidFill>
                <a:latin typeface="Arial"/>
              </a:rPr>
              <a:t>£1,688m</a:t>
            </a:r>
          </a:p>
        </p:txBody>
      </p:sp>
      <p:sp>
        <p:nvSpPr>
          <p:cNvPr id="16" name="TextBox 15">
            <a:extLst>
              <a:ext uri="{FF2B5EF4-FFF2-40B4-BE49-F238E27FC236}">
                <a16:creationId xmlns:a16="http://schemas.microsoft.com/office/drawing/2014/main" id="{CF15C986-9C3B-437D-BE8E-3769323090A2}"/>
              </a:ext>
            </a:extLst>
          </p:cNvPr>
          <p:cNvSpPr txBox="1"/>
          <p:nvPr/>
        </p:nvSpPr>
        <p:spPr>
          <a:xfrm>
            <a:off x="6576053" y="1700808"/>
            <a:ext cx="1509624" cy="338554"/>
          </a:xfrm>
          <a:prstGeom prst="rect">
            <a:avLst/>
          </a:prstGeom>
          <a:noFill/>
        </p:spPr>
        <p:txBody>
          <a:bodyPr wrap="square" rtlCol="0">
            <a:spAutoFit/>
          </a:bodyPr>
          <a:lstStyle/>
          <a:p>
            <a:pPr algn="ctr" defTabSz="1219170"/>
            <a:r>
              <a:rPr lang="en-GB" sz="1600" b="1" dirty="0">
                <a:solidFill>
                  <a:srgbClr val="4D4D4F">
                    <a:lumMod val="60000"/>
                    <a:lumOff val="40000"/>
                  </a:srgbClr>
                </a:solidFill>
                <a:latin typeface="Arial"/>
              </a:rPr>
              <a:t>£182m</a:t>
            </a:r>
          </a:p>
        </p:txBody>
      </p:sp>
      <p:sp>
        <p:nvSpPr>
          <p:cNvPr id="11" name="TextBox 10">
            <a:extLst>
              <a:ext uri="{FF2B5EF4-FFF2-40B4-BE49-F238E27FC236}">
                <a16:creationId xmlns:a16="http://schemas.microsoft.com/office/drawing/2014/main" id="{64E823C9-5C31-44FC-86AD-ED06C8AFDE94}"/>
              </a:ext>
            </a:extLst>
          </p:cNvPr>
          <p:cNvSpPr txBox="1"/>
          <p:nvPr/>
        </p:nvSpPr>
        <p:spPr>
          <a:xfrm>
            <a:off x="7204648" y="3297546"/>
            <a:ext cx="2400267" cy="1077218"/>
          </a:xfrm>
          <a:prstGeom prst="rect">
            <a:avLst/>
          </a:prstGeom>
          <a:noFill/>
        </p:spPr>
        <p:txBody>
          <a:bodyPr wrap="square" rtlCol="0">
            <a:spAutoFit/>
          </a:bodyPr>
          <a:lstStyle/>
          <a:p>
            <a:pPr algn="ctr" defTabSz="1219170"/>
            <a:r>
              <a:rPr lang="en-GB" dirty="0">
                <a:solidFill>
                  <a:srgbClr val="4D4D4F">
                    <a:lumMod val="60000"/>
                    <a:lumOff val="40000"/>
                  </a:srgbClr>
                </a:solidFill>
                <a:latin typeface="Arial"/>
              </a:rPr>
              <a:t>2017 Revenue</a:t>
            </a:r>
          </a:p>
          <a:p>
            <a:pPr algn="ctr" defTabSz="1219170"/>
            <a:r>
              <a:rPr lang="en-GB" sz="4000" dirty="0">
                <a:solidFill>
                  <a:srgbClr val="4D4D4F"/>
                </a:solidFill>
                <a:latin typeface="Arial"/>
              </a:rPr>
              <a:t>£4,265m</a:t>
            </a:r>
          </a:p>
        </p:txBody>
      </p:sp>
    </p:spTree>
    <p:extLst>
      <p:ext uri="{BB962C8B-B14F-4D97-AF65-F5344CB8AC3E}">
        <p14:creationId xmlns:p14="http://schemas.microsoft.com/office/powerpoint/2010/main" val="81710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solidFill>
                  <a:schemeClr val="tx1">
                    <a:lumMod val="75000"/>
                  </a:schemeClr>
                </a:solidFill>
                <a:latin typeface="Franklin Gothic Demi" panose="020B0703020102020204" pitchFamily="34" charset="0"/>
              </a:rPr>
              <a:t>Kier Construction London </a:t>
            </a:r>
          </a:p>
        </p:txBody>
      </p:sp>
      <p:sp>
        <p:nvSpPr>
          <p:cNvPr id="3" name="Content Placeholder 2"/>
          <p:cNvSpPr>
            <a:spLocks noGrp="1"/>
          </p:cNvSpPr>
          <p:nvPr>
            <p:ph sz="quarter" idx="14"/>
          </p:nvPr>
        </p:nvSpPr>
        <p:spPr>
          <a:xfrm>
            <a:off x="478367" y="1316767"/>
            <a:ext cx="4273484" cy="4608511"/>
          </a:xfrm>
        </p:spPr>
        <p:txBody>
          <a:bodyPr/>
          <a:lstStyle/>
          <a:p>
            <a:pPr marL="0" indent="0">
              <a:buNone/>
            </a:pPr>
            <a:r>
              <a:rPr lang="en-GB" sz="1733" dirty="0"/>
              <a:t>Kier Construction delivers new buildings that enhance the built environment for communities and improve our quality of life.</a:t>
            </a:r>
          </a:p>
          <a:p>
            <a:pPr marL="0" indent="0">
              <a:buNone/>
            </a:pPr>
            <a:r>
              <a:rPr lang="en-GB" sz="1733" dirty="0"/>
              <a:t>As a provider of a comprehensive building and civil engineering service, we work with private and public sector clients across the UK and internationally. </a:t>
            </a:r>
          </a:p>
          <a:p>
            <a:pPr marL="0" indent="0">
              <a:buNone/>
            </a:pPr>
            <a:r>
              <a:rPr lang="en-GB" sz="1733" dirty="0"/>
              <a:t>We have the flexibility and expertise to build anything, anywhere – from £250k extension to a strategic asset costing hundreds of millions of pounds – making full use of our capabilities to benefit as many people and organisations as possible, and maximise the return for our clients and partners.</a:t>
            </a:r>
          </a:p>
        </p:txBody>
      </p:sp>
      <p:graphicFrame>
        <p:nvGraphicFramePr>
          <p:cNvPr id="10" name="Chart 9">
            <a:extLst>
              <a:ext uri="{FF2B5EF4-FFF2-40B4-BE49-F238E27FC236}">
                <a16:creationId xmlns:a16="http://schemas.microsoft.com/office/drawing/2014/main" id="{A55109D7-C0C6-47C2-AB17-573C651368E2}"/>
              </a:ext>
            </a:extLst>
          </p:cNvPr>
          <p:cNvGraphicFramePr/>
          <p:nvPr>
            <p:extLst/>
          </p:nvPr>
        </p:nvGraphicFramePr>
        <p:xfrm>
          <a:off x="5039883" y="1412776"/>
          <a:ext cx="6816757" cy="491119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1EE06587-82E8-4FF9-8D5F-FE4593979428}"/>
              </a:ext>
            </a:extLst>
          </p:cNvPr>
          <p:cNvSpPr txBox="1"/>
          <p:nvPr/>
        </p:nvSpPr>
        <p:spPr>
          <a:xfrm>
            <a:off x="7248128" y="3314374"/>
            <a:ext cx="2400267" cy="1077218"/>
          </a:xfrm>
          <a:prstGeom prst="rect">
            <a:avLst/>
          </a:prstGeom>
          <a:noFill/>
        </p:spPr>
        <p:txBody>
          <a:bodyPr wrap="square" rtlCol="0">
            <a:spAutoFit/>
          </a:bodyPr>
          <a:lstStyle/>
          <a:p>
            <a:pPr algn="ctr" defTabSz="1219170"/>
            <a:r>
              <a:rPr lang="en-GB" dirty="0">
                <a:solidFill>
                  <a:srgbClr val="4D4D4F">
                    <a:lumMod val="60000"/>
                    <a:lumOff val="40000"/>
                  </a:srgbClr>
                </a:solidFill>
                <a:latin typeface="Arial"/>
              </a:rPr>
              <a:t>2017 Turnover</a:t>
            </a:r>
          </a:p>
          <a:p>
            <a:pPr algn="ctr" defTabSz="1219170"/>
            <a:r>
              <a:rPr lang="en-GB" sz="4000" dirty="0">
                <a:solidFill>
                  <a:srgbClr val="4D4D4F"/>
                </a:solidFill>
                <a:latin typeface="Arial"/>
              </a:rPr>
              <a:t>£187m</a:t>
            </a:r>
          </a:p>
        </p:txBody>
      </p:sp>
    </p:spTree>
    <p:extLst>
      <p:ext uri="{BB962C8B-B14F-4D97-AF65-F5344CB8AC3E}">
        <p14:creationId xmlns:p14="http://schemas.microsoft.com/office/powerpoint/2010/main" val="353313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7382" y="763653"/>
            <a:ext cx="11180101" cy="1129176"/>
          </a:xfrm>
        </p:spPr>
        <p:txBody>
          <a:bodyPr>
            <a:noAutofit/>
          </a:bodyPr>
          <a:lstStyle/>
          <a:p>
            <a:r>
              <a:rPr lang="en-GB" sz="3600" dirty="0">
                <a:solidFill>
                  <a:schemeClr val="tx1">
                    <a:lumMod val="65000"/>
                    <a:lumOff val="35000"/>
                  </a:schemeClr>
                </a:solidFill>
                <a:latin typeface="Franklin Gothic Book" panose="020B0503020102020204" pitchFamily="34" charset="0"/>
              </a:rPr>
              <a:t>North Middlesex University Hospital, London</a:t>
            </a:r>
            <a:br>
              <a:rPr lang="en-GB" sz="3600" dirty="0">
                <a:solidFill>
                  <a:schemeClr val="tx1">
                    <a:lumMod val="65000"/>
                    <a:lumOff val="35000"/>
                  </a:schemeClr>
                </a:solidFill>
                <a:latin typeface="Franklin Gothic Book" panose="020B0503020102020204" pitchFamily="34" charset="0"/>
              </a:rPr>
            </a:br>
            <a:r>
              <a:rPr lang="en-GB" sz="3600" dirty="0">
                <a:solidFill>
                  <a:schemeClr val="tx1">
                    <a:lumMod val="65000"/>
                    <a:lumOff val="35000"/>
                  </a:schemeClr>
                </a:solidFill>
                <a:latin typeface="Franklin Gothic Demi" panose="020B0703020102020204" pitchFamily="34" charset="0"/>
              </a:rPr>
              <a:t>North Middlesex University Hospital NHS Trust</a:t>
            </a:r>
          </a:p>
        </p:txBody>
      </p:sp>
      <p:sp>
        <p:nvSpPr>
          <p:cNvPr id="5" name="Content Placeholder 4"/>
          <p:cNvSpPr>
            <a:spLocks noGrp="1"/>
          </p:cNvSpPr>
          <p:nvPr>
            <p:ph sz="quarter" idx="4294967295"/>
          </p:nvPr>
        </p:nvSpPr>
        <p:spPr>
          <a:xfrm>
            <a:off x="527382" y="1988840"/>
            <a:ext cx="11282493" cy="1920213"/>
          </a:xfrm>
        </p:spPr>
        <p:txBody>
          <a:bodyPr>
            <a:noAutofit/>
          </a:bodyPr>
          <a:lstStyle/>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We successfully delivered five P21+ contracts on time and to budget. Works included extensive refurbishment and remodelling to stroke and HIV units, infrastructure and external works, a new women’s and children’s unit and complex refurbishment to six floors of the cardiology unit while two floors remained in use. </a:t>
            </a:r>
          </a:p>
          <a:p>
            <a:pPr marL="0" indent="0">
              <a:lnSpc>
                <a:spcPct val="100000"/>
              </a:lnSpc>
              <a:spcBef>
                <a:spcPts val="0"/>
              </a:spcBef>
              <a:spcAft>
                <a:spcPts val="400"/>
              </a:spcAft>
              <a:buNone/>
            </a:pPr>
            <a:r>
              <a:rPr lang="en-GB" sz="1333" dirty="0">
                <a:solidFill>
                  <a:srgbClr val="0A46BB"/>
                </a:solidFill>
                <a:latin typeface="Franklin Gothic Demi" panose="020B0703020102020204" pitchFamily="34" charset="0"/>
              </a:rPr>
              <a:t>Demolition and Surveys – £1m</a:t>
            </a:r>
          </a:p>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This section of works involved the demolition of six blocks and the commissioning of site waste surveys for preparation for the following stages of the re-development. Kier also constructed a temporary footpath and access ramp along with constructing the foundations for the child protection unit which is located next to the Women’s and Children’s Block.</a:t>
            </a:r>
          </a:p>
          <a:p>
            <a:pPr marL="0" indent="0">
              <a:lnSpc>
                <a:spcPct val="100000"/>
              </a:lnSpc>
              <a:spcBef>
                <a:spcPts val="0"/>
              </a:spcBef>
              <a:spcAft>
                <a:spcPts val="400"/>
              </a:spcAft>
              <a:buNone/>
            </a:pPr>
            <a:r>
              <a:rPr lang="en-GB" sz="1333" dirty="0">
                <a:solidFill>
                  <a:srgbClr val="0A46BB"/>
                </a:solidFill>
                <a:latin typeface="Franklin Gothic Demi" panose="020B0703020102020204" pitchFamily="34" charset="0"/>
              </a:rPr>
              <a:t>Stroke and HIV Units – £5m</a:t>
            </a:r>
          </a:p>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This section of works involved the remodelling/refurbishment of the existing buildings to provide new stroke and HIV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facilities. The HIV unit, formerly known as ‘TI Coleridge Unit’ moved into the Trust Headquarters in February 2013 and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was renamed the ‘Alexander Pringle Centre’. The facility provides diagnosis, treatment and support for patients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with HIV.</a:t>
            </a:r>
          </a:p>
          <a:p>
            <a:pPr marL="0" indent="0">
              <a:lnSpc>
                <a:spcPct val="100000"/>
              </a:lnSpc>
              <a:spcBef>
                <a:spcPts val="0"/>
              </a:spcBef>
              <a:spcAft>
                <a:spcPts val="400"/>
              </a:spcAft>
              <a:buNone/>
            </a:pPr>
            <a:r>
              <a:rPr lang="en-GB" sz="1333" dirty="0">
                <a:solidFill>
                  <a:srgbClr val="0A46BB"/>
                </a:solidFill>
                <a:latin typeface="Franklin Gothic Demi" panose="020B0703020102020204" pitchFamily="34" charset="0"/>
              </a:rPr>
              <a:t>Infrastructure and External Works – £7m</a:t>
            </a:r>
          </a:p>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This section of works involved the construction of infrastructure and external works in connection with the Women’s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and Children’s Unit. The services included the main generators which supply power to the new unit and are fed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underground via the existing maternity ward which remained in use throughout the construction process.</a:t>
            </a:r>
          </a:p>
          <a:p>
            <a:pPr marL="0" indent="0">
              <a:lnSpc>
                <a:spcPct val="100000"/>
              </a:lnSpc>
              <a:spcBef>
                <a:spcPts val="0"/>
              </a:spcBef>
              <a:spcAft>
                <a:spcPts val="800"/>
              </a:spcAft>
              <a:buNone/>
            </a:pPr>
            <a:endParaRPr lang="en-GB" sz="1333" dirty="0">
              <a:solidFill>
                <a:schemeClr val="bg1">
                  <a:lumMod val="50000"/>
                </a:schemeClr>
              </a:solidFill>
              <a:latin typeface="Franklin Gothic Book" panose="020B0503020102020204" pitchFamily="34" charset="0"/>
            </a:endParaRPr>
          </a:p>
        </p:txBody>
      </p:sp>
      <p:grpSp>
        <p:nvGrpSpPr>
          <p:cNvPr id="38" name="Group 37">
            <a:extLst>
              <a:ext uri="{FF2B5EF4-FFF2-40B4-BE49-F238E27FC236}">
                <a16:creationId xmlns:a16="http://schemas.microsoft.com/office/drawing/2014/main" id="{C6EE60C7-0806-4D7F-AB4A-C54D4E4BAE1E}"/>
              </a:ext>
            </a:extLst>
          </p:cNvPr>
          <p:cNvGrpSpPr/>
          <p:nvPr/>
        </p:nvGrpSpPr>
        <p:grpSpPr>
          <a:xfrm>
            <a:off x="335361" y="85467"/>
            <a:ext cx="1590945" cy="463213"/>
            <a:chOff x="313467" y="64100"/>
            <a:chExt cx="1193209" cy="347410"/>
          </a:xfrm>
        </p:grpSpPr>
        <p:sp>
          <p:nvSpPr>
            <p:cNvPr id="6" name="TextBox 5">
              <a:extLst>
                <a:ext uri="{FF2B5EF4-FFF2-40B4-BE49-F238E27FC236}">
                  <a16:creationId xmlns:a16="http://schemas.microsoft.com/office/drawing/2014/main" id="{CC9CB63E-A1FD-4828-B74A-084AA89C533B}"/>
                </a:ext>
              </a:extLst>
            </p:cNvPr>
            <p:cNvSpPr txBox="1"/>
            <p:nvPr/>
          </p:nvSpPr>
          <p:spPr>
            <a:xfrm>
              <a:off x="313467"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Commercial</a:t>
              </a:r>
            </a:p>
          </p:txBody>
        </p:sp>
        <p:cxnSp>
          <p:nvCxnSpPr>
            <p:cNvPr id="10" name="Straight Connector 9">
              <a:extLst>
                <a:ext uri="{FF2B5EF4-FFF2-40B4-BE49-F238E27FC236}">
                  <a16:creationId xmlns:a16="http://schemas.microsoft.com/office/drawing/2014/main" id="{8B0DEB20-2BAB-491D-AEE4-97A4A5B1CFBF}"/>
                </a:ext>
              </a:extLst>
            </p:cNvPr>
            <p:cNvCxnSpPr/>
            <p:nvPr/>
          </p:nvCxnSpPr>
          <p:spPr>
            <a:xfrm>
              <a:off x="313467" y="411510"/>
              <a:ext cx="1193209" cy="0"/>
            </a:xfrm>
            <a:prstGeom prst="line">
              <a:avLst/>
            </a:prstGeom>
            <a:ln w="28575">
              <a:solidFill>
                <a:srgbClr val="F8A7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1D719F-B789-448F-A1CE-45DBC155031B}"/>
              </a:ext>
            </a:extLst>
          </p:cNvPr>
          <p:cNvGrpSpPr/>
          <p:nvPr/>
        </p:nvGrpSpPr>
        <p:grpSpPr>
          <a:xfrm>
            <a:off x="2304909" y="85467"/>
            <a:ext cx="1590945" cy="463213"/>
            <a:chOff x="1778238" y="64100"/>
            <a:chExt cx="1193209" cy="347410"/>
          </a:xfrm>
        </p:grpSpPr>
        <p:sp>
          <p:nvSpPr>
            <p:cNvPr id="11" name="TextBox 10">
              <a:extLst>
                <a:ext uri="{FF2B5EF4-FFF2-40B4-BE49-F238E27FC236}">
                  <a16:creationId xmlns:a16="http://schemas.microsoft.com/office/drawing/2014/main" id="{6826AF2C-035B-4E8C-AFBA-DEA890435259}"/>
                </a:ext>
              </a:extLst>
            </p:cNvPr>
            <p:cNvSpPr txBox="1"/>
            <p:nvPr/>
          </p:nvSpPr>
          <p:spPr>
            <a:xfrm>
              <a:off x="1778238"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Education</a:t>
              </a:r>
            </a:p>
          </p:txBody>
        </p:sp>
        <p:cxnSp>
          <p:nvCxnSpPr>
            <p:cNvPr id="12" name="Straight Connector 11">
              <a:extLst>
                <a:ext uri="{FF2B5EF4-FFF2-40B4-BE49-F238E27FC236}">
                  <a16:creationId xmlns:a16="http://schemas.microsoft.com/office/drawing/2014/main" id="{FFA424AF-3C4C-424B-AED7-8850B161905C}"/>
                </a:ext>
              </a:extLst>
            </p:cNvPr>
            <p:cNvCxnSpPr/>
            <p:nvPr/>
          </p:nvCxnSpPr>
          <p:spPr>
            <a:xfrm>
              <a:off x="1778238" y="411510"/>
              <a:ext cx="1193209" cy="0"/>
            </a:xfrm>
            <a:prstGeom prst="line">
              <a:avLst/>
            </a:prstGeom>
            <a:ln w="28575">
              <a:solidFill>
                <a:srgbClr val="DA242A"/>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2EC3EF5-2507-4885-9C4F-CEA108473914}"/>
              </a:ext>
            </a:extLst>
          </p:cNvPr>
          <p:cNvGrpSpPr/>
          <p:nvPr/>
        </p:nvGrpSpPr>
        <p:grpSpPr>
          <a:xfrm>
            <a:off x="4274457" y="-27384"/>
            <a:ext cx="1590945" cy="576064"/>
            <a:chOff x="3243009" y="-20538"/>
            <a:chExt cx="1193209" cy="432048"/>
          </a:xfrm>
        </p:grpSpPr>
        <p:sp>
          <p:nvSpPr>
            <p:cNvPr id="13" name="TextBox 12">
              <a:extLst>
                <a:ext uri="{FF2B5EF4-FFF2-40B4-BE49-F238E27FC236}">
                  <a16:creationId xmlns:a16="http://schemas.microsoft.com/office/drawing/2014/main" id="{006D3E63-58F6-47D1-83BF-8F4966D05D08}"/>
                </a:ext>
              </a:extLst>
            </p:cNvPr>
            <p:cNvSpPr txBox="1"/>
            <p:nvPr/>
          </p:nvSpPr>
          <p:spPr>
            <a:xfrm>
              <a:off x="3243009"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Demi" panose="020B0703020102020204" pitchFamily="34" charset="0"/>
                </a:rPr>
                <a:t>Health and </a:t>
              </a:r>
              <a:br>
                <a:rPr lang="en-GB" sz="1400" dirty="0">
                  <a:solidFill>
                    <a:prstClr val="black">
                      <a:lumMod val="50000"/>
                      <a:lumOff val="50000"/>
                    </a:prstClr>
                  </a:solidFill>
                  <a:latin typeface="Franklin Gothic Demi" panose="020B0703020102020204" pitchFamily="34" charset="0"/>
                </a:rPr>
              </a:br>
              <a:r>
                <a:rPr lang="en-GB" sz="1400" dirty="0">
                  <a:solidFill>
                    <a:prstClr val="black">
                      <a:lumMod val="50000"/>
                      <a:lumOff val="50000"/>
                    </a:prstClr>
                  </a:solidFill>
                  <a:latin typeface="Franklin Gothic Demi" panose="020B0703020102020204" pitchFamily="34" charset="0"/>
                </a:rPr>
                <a:t>Science</a:t>
              </a:r>
            </a:p>
          </p:txBody>
        </p:sp>
        <p:cxnSp>
          <p:nvCxnSpPr>
            <p:cNvPr id="14" name="Straight Connector 13">
              <a:extLst>
                <a:ext uri="{FF2B5EF4-FFF2-40B4-BE49-F238E27FC236}">
                  <a16:creationId xmlns:a16="http://schemas.microsoft.com/office/drawing/2014/main" id="{6525C8BA-8C79-42CF-80AC-AF99FE1ABD29}"/>
                </a:ext>
              </a:extLst>
            </p:cNvPr>
            <p:cNvCxnSpPr/>
            <p:nvPr/>
          </p:nvCxnSpPr>
          <p:spPr>
            <a:xfrm>
              <a:off x="3243009" y="411510"/>
              <a:ext cx="1193209" cy="0"/>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767EB2B-B984-4348-B5B8-D7C4A1EEDCF8}"/>
              </a:ext>
            </a:extLst>
          </p:cNvPr>
          <p:cNvGrpSpPr/>
          <p:nvPr/>
        </p:nvGrpSpPr>
        <p:grpSpPr>
          <a:xfrm>
            <a:off x="6244005" y="85467"/>
            <a:ext cx="1590945" cy="463213"/>
            <a:chOff x="4707780" y="64100"/>
            <a:chExt cx="1193209" cy="347410"/>
          </a:xfrm>
        </p:grpSpPr>
        <p:sp>
          <p:nvSpPr>
            <p:cNvPr id="15" name="TextBox 14">
              <a:extLst>
                <a:ext uri="{FF2B5EF4-FFF2-40B4-BE49-F238E27FC236}">
                  <a16:creationId xmlns:a16="http://schemas.microsoft.com/office/drawing/2014/main" id="{6975C0CF-F571-4D9C-A4DC-51CFA5F532FF}"/>
                </a:ext>
              </a:extLst>
            </p:cNvPr>
            <p:cNvSpPr txBox="1"/>
            <p:nvPr/>
          </p:nvSpPr>
          <p:spPr>
            <a:xfrm>
              <a:off x="4707780"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Residential</a:t>
              </a:r>
            </a:p>
          </p:txBody>
        </p:sp>
        <p:cxnSp>
          <p:nvCxnSpPr>
            <p:cNvPr id="16" name="Straight Connector 15">
              <a:extLst>
                <a:ext uri="{FF2B5EF4-FFF2-40B4-BE49-F238E27FC236}">
                  <a16:creationId xmlns:a16="http://schemas.microsoft.com/office/drawing/2014/main" id="{2D83F206-2A96-4148-A0B2-51E519F2A918}"/>
                </a:ext>
              </a:extLst>
            </p:cNvPr>
            <p:cNvCxnSpPr/>
            <p:nvPr/>
          </p:nvCxnSpPr>
          <p:spPr>
            <a:xfrm>
              <a:off x="4707780" y="411510"/>
              <a:ext cx="1193209" cy="0"/>
            </a:xfrm>
            <a:prstGeom prst="line">
              <a:avLst/>
            </a:prstGeom>
            <a:ln w="28575">
              <a:solidFill>
                <a:srgbClr val="61A70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E884655-72CF-4DF6-8400-0D106B2C2F84}"/>
              </a:ext>
            </a:extLst>
          </p:cNvPr>
          <p:cNvGrpSpPr/>
          <p:nvPr/>
        </p:nvGrpSpPr>
        <p:grpSpPr>
          <a:xfrm>
            <a:off x="8213553" y="-27384"/>
            <a:ext cx="1590945" cy="576064"/>
            <a:chOff x="6172551" y="-20538"/>
            <a:chExt cx="1193209" cy="432048"/>
          </a:xfrm>
        </p:grpSpPr>
        <p:sp>
          <p:nvSpPr>
            <p:cNvPr id="17" name="TextBox 16">
              <a:extLst>
                <a:ext uri="{FF2B5EF4-FFF2-40B4-BE49-F238E27FC236}">
                  <a16:creationId xmlns:a16="http://schemas.microsoft.com/office/drawing/2014/main" id="{1A174804-8459-4313-B886-282170776365}"/>
                </a:ext>
              </a:extLst>
            </p:cNvPr>
            <p:cNvSpPr txBox="1"/>
            <p:nvPr/>
          </p:nvSpPr>
          <p:spPr>
            <a:xfrm>
              <a:off x="6172551"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General</a:t>
              </a:r>
              <a:br>
                <a:rPr lang="en-GB" sz="1400" dirty="0">
                  <a:solidFill>
                    <a:prstClr val="black">
                      <a:lumMod val="50000"/>
                      <a:lumOff val="50000"/>
                    </a:prstClr>
                  </a:solidFill>
                  <a:latin typeface="Franklin Gothic Book" panose="020B0503020102020204" pitchFamily="34" charset="0"/>
                </a:rPr>
              </a:br>
              <a:r>
                <a:rPr lang="en-GB" sz="1400" dirty="0">
                  <a:solidFill>
                    <a:prstClr val="black">
                      <a:lumMod val="50000"/>
                      <a:lumOff val="50000"/>
                    </a:prstClr>
                  </a:solidFill>
                  <a:latin typeface="Franklin Gothic Book" panose="020B0503020102020204" pitchFamily="34" charset="0"/>
                </a:rPr>
                <a:t>Works</a:t>
              </a:r>
            </a:p>
          </p:txBody>
        </p:sp>
        <p:cxnSp>
          <p:nvCxnSpPr>
            <p:cNvPr id="18" name="Straight Connector 17">
              <a:extLst>
                <a:ext uri="{FF2B5EF4-FFF2-40B4-BE49-F238E27FC236}">
                  <a16:creationId xmlns:a16="http://schemas.microsoft.com/office/drawing/2014/main" id="{AF554FD9-0AD5-4689-9F19-086B933D6175}"/>
                </a:ext>
              </a:extLst>
            </p:cNvPr>
            <p:cNvCxnSpPr/>
            <p:nvPr/>
          </p:nvCxnSpPr>
          <p:spPr>
            <a:xfrm>
              <a:off x="6172551" y="411510"/>
              <a:ext cx="1193209" cy="0"/>
            </a:xfrm>
            <a:prstGeom prst="line">
              <a:avLst/>
            </a:prstGeom>
            <a:ln w="28575">
              <a:solidFill>
                <a:srgbClr val="007B86"/>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B171B14-A466-49CF-AC53-64508D2820DA}"/>
              </a:ext>
            </a:extLst>
          </p:cNvPr>
          <p:cNvGrpSpPr/>
          <p:nvPr/>
        </p:nvGrpSpPr>
        <p:grpSpPr>
          <a:xfrm>
            <a:off x="10183100" y="85467"/>
            <a:ext cx="1590945" cy="463213"/>
            <a:chOff x="7637324" y="64100"/>
            <a:chExt cx="1193209" cy="347410"/>
          </a:xfrm>
        </p:grpSpPr>
        <p:sp>
          <p:nvSpPr>
            <p:cNvPr id="26" name="TextBox 25">
              <a:extLst>
                <a:ext uri="{FF2B5EF4-FFF2-40B4-BE49-F238E27FC236}">
                  <a16:creationId xmlns:a16="http://schemas.microsoft.com/office/drawing/2014/main" id="{F7BAB134-1631-47C0-B3C8-405123F74591}"/>
                </a:ext>
              </a:extLst>
            </p:cNvPr>
            <p:cNvSpPr txBox="1"/>
            <p:nvPr/>
          </p:nvSpPr>
          <p:spPr>
            <a:xfrm>
              <a:off x="7637324"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Heritage</a:t>
              </a:r>
            </a:p>
          </p:txBody>
        </p:sp>
        <p:cxnSp>
          <p:nvCxnSpPr>
            <p:cNvPr id="27" name="Straight Connector 26">
              <a:extLst>
                <a:ext uri="{FF2B5EF4-FFF2-40B4-BE49-F238E27FC236}">
                  <a16:creationId xmlns:a16="http://schemas.microsoft.com/office/drawing/2014/main" id="{4538996B-3020-4973-9DEC-B21E9BC125B5}"/>
                </a:ext>
              </a:extLst>
            </p:cNvPr>
            <p:cNvCxnSpPr/>
            <p:nvPr/>
          </p:nvCxnSpPr>
          <p:spPr>
            <a:xfrm>
              <a:off x="7637324" y="411510"/>
              <a:ext cx="119320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A3E378C9-E07E-4E31-BD1C-F1C681795BFB}"/>
              </a:ext>
            </a:extLst>
          </p:cNvPr>
          <p:cNvCxnSpPr>
            <a:cxnSpLocks/>
          </p:cNvCxnSpPr>
          <p:nvPr/>
        </p:nvCxnSpPr>
        <p:spPr>
          <a:xfrm>
            <a:off x="337319" y="1988840"/>
            <a:ext cx="0" cy="3744416"/>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F1018D8-71A6-4688-8403-95D1F09E9763}"/>
              </a:ext>
            </a:extLst>
          </p:cNvPr>
          <p:cNvSpPr/>
          <p:nvPr/>
        </p:nvSpPr>
        <p:spPr>
          <a:xfrm>
            <a:off x="9203602" y="4140448"/>
            <a:ext cx="2637573" cy="2000548"/>
          </a:xfrm>
          <a:prstGeom prst="rect">
            <a:avLst/>
          </a:prstGeom>
        </p:spPr>
        <p:txBody>
          <a:bodyPr wrap="square">
            <a:spAutoFit/>
          </a:bodyPr>
          <a:lstStyle/>
          <a:p>
            <a:pPr defTabSz="1219170"/>
            <a:r>
              <a:rPr lang="en-GB" sz="1000" dirty="0">
                <a:solidFill>
                  <a:srgbClr val="E7E6E6">
                    <a:lumMod val="25000"/>
                  </a:srgbClr>
                </a:solidFill>
                <a:latin typeface="Franklin Gothic Book" panose="020B0503020102020204" pitchFamily="34" charset="0"/>
              </a:rPr>
              <a:t>“The project was delivered on time and the partnership between the users, Kier and Yorkon, worked well . . . On the women’s and children’s building babies were being born within 4 hours of building completion . . . Kier was programme driven and communicated extremely well with all our stakeholders. Our staff and patients are delighted with the new facilities and I have absolute confidence in recommending them.”</a:t>
            </a:r>
          </a:p>
          <a:p>
            <a:pPr algn="r" defTabSz="1219170"/>
            <a:endParaRPr lang="en-GB" sz="800" dirty="0">
              <a:solidFill>
                <a:srgbClr val="0A46BB"/>
              </a:solidFill>
              <a:latin typeface="Franklin Gothic Demi" panose="020B0703020102020204" pitchFamily="34" charset="0"/>
            </a:endParaRPr>
          </a:p>
          <a:p>
            <a:pPr algn="r" defTabSz="1219170"/>
            <a:r>
              <a:rPr lang="en-GB" sz="800" dirty="0">
                <a:solidFill>
                  <a:srgbClr val="0A46BB"/>
                </a:solidFill>
                <a:latin typeface="Franklin Gothic Demi" panose="020B0703020102020204" pitchFamily="34" charset="0"/>
              </a:rPr>
              <a:t>Kevin Howell, </a:t>
            </a:r>
            <a:r>
              <a:rPr lang="en-GB" sz="800" dirty="0">
                <a:solidFill>
                  <a:srgbClr val="E7E6E6">
                    <a:lumMod val="25000"/>
                  </a:srgbClr>
                </a:solidFill>
                <a:latin typeface="Franklin Gothic Book" panose="020B0503020102020204" pitchFamily="34" charset="0"/>
              </a:rPr>
              <a:t>Former Director of Environment – </a:t>
            </a:r>
            <a:br>
              <a:rPr lang="en-GB" sz="800" dirty="0">
                <a:solidFill>
                  <a:srgbClr val="E7E6E6">
                    <a:lumMod val="25000"/>
                  </a:srgbClr>
                </a:solidFill>
                <a:latin typeface="Franklin Gothic Book" panose="020B0503020102020204" pitchFamily="34" charset="0"/>
              </a:rPr>
            </a:br>
            <a:r>
              <a:rPr lang="en-GB" sz="800" dirty="0">
                <a:solidFill>
                  <a:srgbClr val="E7E6E6">
                    <a:lumMod val="25000"/>
                  </a:srgbClr>
                </a:solidFill>
                <a:latin typeface="Franklin Gothic Book" panose="020B0503020102020204" pitchFamily="34" charset="0"/>
              </a:rPr>
              <a:t>North Middlesex University Hospital NHS Trust</a:t>
            </a:r>
          </a:p>
        </p:txBody>
      </p:sp>
      <p:cxnSp>
        <p:nvCxnSpPr>
          <p:cNvPr id="32" name="Straight Connector 31">
            <a:extLst>
              <a:ext uri="{FF2B5EF4-FFF2-40B4-BE49-F238E27FC236}">
                <a16:creationId xmlns:a16="http://schemas.microsoft.com/office/drawing/2014/main" id="{C66AEF92-34E6-4408-A9F4-0C102F9C3F89}"/>
              </a:ext>
            </a:extLst>
          </p:cNvPr>
          <p:cNvCxnSpPr>
            <a:cxnSpLocks/>
          </p:cNvCxnSpPr>
          <p:nvPr/>
        </p:nvCxnSpPr>
        <p:spPr>
          <a:xfrm flipH="1">
            <a:off x="9186197" y="4128075"/>
            <a:ext cx="2623579" cy="0"/>
          </a:xfrm>
          <a:prstGeom prst="line">
            <a:avLst/>
          </a:prstGeom>
          <a:ln w="12700">
            <a:solidFill>
              <a:srgbClr val="0A46BB"/>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7C443A7-0762-4E68-8BF6-3BA5AF0D5531}"/>
              </a:ext>
            </a:extLst>
          </p:cNvPr>
          <p:cNvSpPr txBox="1"/>
          <p:nvPr/>
        </p:nvSpPr>
        <p:spPr>
          <a:xfrm>
            <a:off x="9181428" y="1723552"/>
            <a:ext cx="2641533" cy="338554"/>
          </a:xfrm>
          <a:prstGeom prst="rect">
            <a:avLst/>
          </a:prstGeom>
          <a:noFill/>
        </p:spPr>
        <p:txBody>
          <a:bodyPr wrap="square" rtlCol="0" anchor="ctr">
            <a:spAutoFit/>
          </a:bodyPr>
          <a:lstStyle/>
          <a:p>
            <a:pPr algn="r" defTabSz="1219170"/>
            <a:r>
              <a:rPr lang="en-GB" sz="1600" b="1" dirty="0">
                <a:solidFill>
                  <a:srgbClr val="0A46BB"/>
                </a:solidFill>
                <a:latin typeface="Calibri" panose="020F0502020204030204"/>
              </a:rPr>
              <a:t>Value: £55m</a:t>
            </a:r>
          </a:p>
        </p:txBody>
      </p:sp>
    </p:spTree>
    <p:extLst>
      <p:ext uri="{BB962C8B-B14F-4D97-AF65-F5344CB8AC3E}">
        <p14:creationId xmlns:p14="http://schemas.microsoft.com/office/powerpoint/2010/main" val="1033731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7382" y="763653"/>
            <a:ext cx="11180101" cy="1129176"/>
          </a:xfrm>
        </p:spPr>
        <p:txBody>
          <a:bodyPr>
            <a:noAutofit/>
          </a:bodyPr>
          <a:lstStyle/>
          <a:p>
            <a:r>
              <a:rPr lang="en-GB" sz="3600" dirty="0">
                <a:solidFill>
                  <a:schemeClr val="tx1">
                    <a:lumMod val="65000"/>
                    <a:lumOff val="35000"/>
                  </a:schemeClr>
                </a:solidFill>
                <a:latin typeface="Franklin Gothic Book" panose="020B0503020102020204" pitchFamily="34" charset="0"/>
              </a:rPr>
              <a:t>North Middlesex University Hospital, London</a:t>
            </a:r>
            <a:br>
              <a:rPr lang="en-GB" sz="3600" dirty="0">
                <a:solidFill>
                  <a:schemeClr val="tx1">
                    <a:lumMod val="65000"/>
                    <a:lumOff val="35000"/>
                  </a:schemeClr>
                </a:solidFill>
                <a:latin typeface="Franklin Gothic Book" panose="020B0503020102020204" pitchFamily="34" charset="0"/>
              </a:rPr>
            </a:br>
            <a:r>
              <a:rPr lang="en-GB" sz="3600" dirty="0">
                <a:solidFill>
                  <a:schemeClr val="tx1">
                    <a:lumMod val="65000"/>
                    <a:lumOff val="35000"/>
                  </a:schemeClr>
                </a:solidFill>
                <a:latin typeface="Franklin Gothic Demi" panose="020B0703020102020204" pitchFamily="34" charset="0"/>
              </a:rPr>
              <a:t>North Middlesex University Hospital NHS Trust</a:t>
            </a:r>
          </a:p>
        </p:txBody>
      </p:sp>
      <p:sp>
        <p:nvSpPr>
          <p:cNvPr id="5" name="Content Placeholder 4"/>
          <p:cNvSpPr>
            <a:spLocks noGrp="1"/>
          </p:cNvSpPr>
          <p:nvPr>
            <p:ph sz="quarter" idx="4294967295"/>
          </p:nvPr>
        </p:nvSpPr>
        <p:spPr>
          <a:xfrm>
            <a:off x="527382" y="1988840"/>
            <a:ext cx="11282493" cy="1920213"/>
          </a:xfrm>
        </p:spPr>
        <p:txBody>
          <a:bodyPr>
            <a:noAutofit/>
          </a:bodyPr>
          <a:lstStyle/>
          <a:p>
            <a:pPr marL="0" indent="0">
              <a:lnSpc>
                <a:spcPct val="100000"/>
              </a:lnSpc>
              <a:spcBef>
                <a:spcPts val="0"/>
              </a:spcBef>
              <a:spcAft>
                <a:spcPts val="400"/>
              </a:spcAft>
              <a:buNone/>
            </a:pPr>
            <a:r>
              <a:rPr lang="en-GB" sz="1333" dirty="0">
                <a:solidFill>
                  <a:srgbClr val="0A46BB"/>
                </a:solidFill>
                <a:latin typeface="Franklin Gothic Demi" panose="020B0703020102020204" pitchFamily="34" charset="0"/>
              </a:rPr>
              <a:t>Woman’s and Children’s Unit – £21m</a:t>
            </a:r>
          </a:p>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This building formed the Woman’s and Children’s Unit and contains additional high-dependency beds, two new obstetrics theatres, a neonatal unit, triage centre, woman’s outpatient department, a midwife-led birthing unit with four birthing pool rooms, a postnatal ward with discharge lounge and a transitional care unit to support neonatal care. The centre was constructed using pre-fabricated modules, which were constructed off-site by Yorkon and craned into position. In total there were 152 steel-framed modules up to 18m long and in many different sizes and configurations to suit the building’s design and site. At the time, this was the biggest and most complex modular healthcare scheme ever built in the UK. Due to the location of the site, next to the A406, there were a number of logistical challenges when taking delivery of the modules. Local authorities had to be informed of the potential disruption and traffic calming methods had to be put in place.</a:t>
            </a:r>
          </a:p>
          <a:p>
            <a:pPr marL="0" indent="0">
              <a:lnSpc>
                <a:spcPct val="100000"/>
              </a:lnSpc>
              <a:spcBef>
                <a:spcPts val="0"/>
              </a:spcBef>
              <a:spcAft>
                <a:spcPts val="400"/>
              </a:spcAft>
              <a:buNone/>
            </a:pPr>
            <a:r>
              <a:rPr lang="en-GB" sz="1333" dirty="0">
                <a:solidFill>
                  <a:srgbClr val="0A46BB"/>
                </a:solidFill>
                <a:latin typeface="Franklin Gothic Demi" panose="020B0703020102020204" pitchFamily="34" charset="0"/>
              </a:rPr>
              <a:t>Retained Estates – £21m</a:t>
            </a:r>
          </a:p>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This involved the design and construction of ‘Retained Estates’ including the</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 cardiology unit, podium and tower buildings. The work on the tower building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involved refurbishment of floors 1, 4, 5, 6, 7 and 8 whilst the second and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third floors remained in use throughout the works. It was important that the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construction work did not disrupt or interfere with the patients who were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being treated on the two operational floors. Sound proof screens were put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up around the hoist lift which was used to give access to the upper floors.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The works also included asbestos removal and strip back to the existing </a:t>
            </a:r>
            <a:br>
              <a:rPr lang="en-GB" sz="1333" dirty="0">
                <a:solidFill>
                  <a:schemeClr val="bg1">
                    <a:lumMod val="50000"/>
                  </a:schemeClr>
                </a:solidFill>
                <a:latin typeface="Franklin Gothic Book" panose="020B0503020102020204" pitchFamily="34" charset="0"/>
              </a:rPr>
            </a:br>
            <a:r>
              <a:rPr lang="en-GB" sz="1333" dirty="0">
                <a:solidFill>
                  <a:schemeClr val="bg1">
                    <a:lumMod val="50000"/>
                  </a:schemeClr>
                </a:solidFill>
                <a:latin typeface="Franklin Gothic Book" panose="020B0503020102020204" pitchFamily="34" charset="0"/>
              </a:rPr>
              <a:t>structure. M&amp;E services were installed on all the refurbished floors.</a:t>
            </a:r>
          </a:p>
        </p:txBody>
      </p:sp>
      <p:grpSp>
        <p:nvGrpSpPr>
          <p:cNvPr id="38" name="Group 37">
            <a:extLst>
              <a:ext uri="{FF2B5EF4-FFF2-40B4-BE49-F238E27FC236}">
                <a16:creationId xmlns:a16="http://schemas.microsoft.com/office/drawing/2014/main" id="{C6EE60C7-0806-4D7F-AB4A-C54D4E4BAE1E}"/>
              </a:ext>
            </a:extLst>
          </p:cNvPr>
          <p:cNvGrpSpPr/>
          <p:nvPr/>
        </p:nvGrpSpPr>
        <p:grpSpPr>
          <a:xfrm>
            <a:off x="335361" y="85467"/>
            <a:ext cx="1590945" cy="463213"/>
            <a:chOff x="313467" y="64100"/>
            <a:chExt cx="1193209" cy="347410"/>
          </a:xfrm>
        </p:grpSpPr>
        <p:sp>
          <p:nvSpPr>
            <p:cNvPr id="6" name="TextBox 5">
              <a:extLst>
                <a:ext uri="{FF2B5EF4-FFF2-40B4-BE49-F238E27FC236}">
                  <a16:creationId xmlns:a16="http://schemas.microsoft.com/office/drawing/2014/main" id="{CC9CB63E-A1FD-4828-B74A-084AA89C533B}"/>
                </a:ext>
              </a:extLst>
            </p:cNvPr>
            <p:cNvSpPr txBox="1"/>
            <p:nvPr/>
          </p:nvSpPr>
          <p:spPr>
            <a:xfrm>
              <a:off x="313467"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Commercial</a:t>
              </a:r>
            </a:p>
          </p:txBody>
        </p:sp>
        <p:cxnSp>
          <p:nvCxnSpPr>
            <p:cNvPr id="10" name="Straight Connector 9">
              <a:extLst>
                <a:ext uri="{FF2B5EF4-FFF2-40B4-BE49-F238E27FC236}">
                  <a16:creationId xmlns:a16="http://schemas.microsoft.com/office/drawing/2014/main" id="{8B0DEB20-2BAB-491D-AEE4-97A4A5B1CFBF}"/>
                </a:ext>
              </a:extLst>
            </p:cNvPr>
            <p:cNvCxnSpPr/>
            <p:nvPr/>
          </p:nvCxnSpPr>
          <p:spPr>
            <a:xfrm>
              <a:off x="313467" y="411510"/>
              <a:ext cx="1193209" cy="0"/>
            </a:xfrm>
            <a:prstGeom prst="line">
              <a:avLst/>
            </a:prstGeom>
            <a:ln w="28575">
              <a:solidFill>
                <a:srgbClr val="F8A7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1D719F-B789-448F-A1CE-45DBC155031B}"/>
              </a:ext>
            </a:extLst>
          </p:cNvPr>
          <p:cNvGrpSpPr/>
          <p:nvPr/>
        </p:nvGrpSpPr>
        <p:grpSpPr>
          <a:xfrm>
            <a:off x="2304909" y="85467"/>
            <a:ext cx="1590945" cy="463213"/>
            <a:chOff x="1778238" y="64100"/>
            <a:chExt cx="1193209" cy="347410"/>
          </a:xfrm>
        </p:grpSpPr>
        <p:sp>
          <p:nvSpPr>
            <p:cNvPr id="11" name="TextBox 10">
              <a:extLst>
                <a:ext uri="{FF2B5EF4-FFF2-40B4-BE49-F238E27FC236}">
                  <a16:creationId xmlns:a16="http://schemas.microsoft.com/office/drawing/2014/main" id="{6826AF2C-035B-4E8C-AFBA-DEA890435259}"/>
                </a:ext>
              </a:extLst>
            </p:cNvPr>
            <p:cNvSpPr txBox="1"/>
            <p:nvPr/>
          </p:nvSpPr>
          <p:spPr>
            <a:xfrm>
              <a:off x="1778238"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Education</a:t>
              </a:r>
            </a:p>
          </p:txBody>
        </p:sp>
        <p:cxnSp>
          <p:nvCxnSpPr>
            <p:cNvPr id="12" name="Straight Connector 11">
              <a:extLst>
                <a:ext uri="{FF2B5EF4-FFF2-40B4-BE49-F238E27FC236}">
                  <a16:creationId xmlns:a16="http://schemas.microsoft.com/office/drawing/2014/main" id="{FFA424AF-3C4C-424B-AED7-8850B161905C}"/>
                </a:ext>
              </a:extLst>
            </p:cNvPr>
            <p:cNvCxnSpPr/>
            <p:nvPr/>
          </p:nvCxnSpPr>
          <p:spPr>
            <a:xfrm>
              <a:off x="1778238" y="411510"/>
              <a:ext cx="1193209" cy="0"/>
            </a:xfrm>
            <a:prstGeom prst="line">
              <a:avLst/>
            </a:prstGeom>
            <a:ln w="28575">
              <a:solidFill>
                <a:srgbClr val="DA242A"/>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2EC3EF5-2507-4885-9C4F-CEA108473914}"/>
              </a:ext>
            </a:extLst>
          </p:cNvPr>
          <p:cNvGrpSpPr/>
          <p:nvPr/>
        </p:nvGrpSpPr>
        <p:grpSpPr>
          <a:xfrm>
            <a:off x="4274457" y="-27384"/>
            <a:ext cx="1590945" cy="576064"/>
            <a:chOff x="3243009" y="-20538"/>
            <a:chExt cx="1193209" cy="432048"/>
          </a:xfrm>
        </p:grpSpPr>
        <p:sp>
          <p:nvSpPr>
            <p:cNvPr id="13" name="TextBox 12">
              <a:extLst>
                <a:ext uri="{FF2B5EF4-FFF2-40B4-BE49-F238E27FC236}">
                  <a16:creationId xmlns:a16="http://schemas.microsoft.com/office/drawing/2014/main" id="{006D3E63-58F6-47D1-83BF-8F4966D05D08}"/>
                </a:ext>
              </a:extLst>
            </p:cNvPr>
            <p:cNvSpPr txBox="1"/>
            <p:nvPr/>
          </p:nvSpPr>
          <p:spPr>
            <a:xfrm>
              <a:off x="3243009"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Demi" panose="020B0703020102020204" pitchFamily="34" charset="0"/>
                </a:rPr>
                <a:t>Health and </a:t>
              </a:r>
              <a:br>
                <a:rPr lang="en-GB" sz="1400" dirty="0">
                  <a:solidFill>
                    <a:prstClr val="black">
                      <a:lumMod val="50000"/>
                      <a:lumOff val="50000"/>
                    </a:prstClr>
                  </a:solidFill>
                  <a:latin typeface="Franklin Gothic Demi" panose="020B0703020102020204" pitchFamily="34" charset="0"/>
                </a:rPr>
              </a:br>
              <a:r>
                <a:rPr lang="en-GB" sz="1400" dirty="0">
                  <a:solidFill>
                    <a:prstClr val="black">
                      <a:lumMod val="50000"/>
                      <a:lumOff val="50000"/>
                    </a:prstClr>
                  </a:solidFill>
                  <a:latin typeface="Franklin Gothic Demi" panose="020B0703020102020204" pitchFamily="34" charset="0"/>
                </a:rPr>
                <a:t>Science</a:t>
              </a:r>
            </a:p>
          </p:txBody>
        </p:sp>
        <p:cxnSp>
          <p:nvCxnSpPr>
            <p:cNvPr id="14" name="Straight Connector 13">
              <a:extLst>
                <a:ext uri="{FF2B5EF4-FFF2-40B4-BE49-F238E27FC236}">
                  <a16:creationId xmlns:a16="http://schemas.microsoft.com/office/drawing/2014/main" id="{6525C8BA-8C79-42CF-80AC-AF99FE1ABD29}"/>
                </a:ext>
              </a:extLst>
            </p:cNvPr>
            <p:cNvCxnSpPr/>
            <p:nvPr/>
          </p:nvCxnSpPr>
          <p:spPr>
            <a:xfrm>
              <a:off x="3243009" y="411510"/>
              <a:ext cx="1193209" cy="0"/>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767EB2B-B984-4348-B5B8-D7C4A1EEDCF8}"/>
              </a:ext>
            </a:extLst>
          </p:cNvPr>
          <p:cNvGrpSpPr/>
          <p:nvPr/>
        </p:nvGrpSpPr>
        <p:grpSpPr>
          <a:xfrm>
            <a:off x="6244005" y="85467"/>
            <a:ext cx="1590945" cy="463213"/>
            <a:chOff x="4707780" y="64100"/>
            <a:chExt cx="1193209" cy="347410"/>
          </a:xfrm>
        </p:grpSpPr>
        <p:sp>
          <p:nvSpPr>
            <p:cNvPr id="15" name="TextBox 14">
              <a:extLst>
                <a:ext uri="{FF2B5EF4-FFF2-40B4-BE49-F238E27FC236}">
                  <a16:creationId xmlns:a16="http://schemas.microsoft.com/office/drawing/2014/main" id="{6975C0CF-F571-4D9C-A4DC-51CFA5F532FF}"/>
                </a:ext>
              </a:extLst>
            </p:cNvPr>
            <p:cNvSpPr txBox="1"/>
            <p:nvPr/>
          </p:nvSpPr>
          <p:spPr>
            <a:xfrm>
              <a:off x="4707780"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Residential</a:t>
              </a:r>
            </a:p>
          </p:txBody>
        </p:sp>
        <p:cxnSp>
          <p:nvCxnSpPr>
            <p:cNvPr id="16" name="Straight Connector 15">
              <a:extLst>
                <a:ext uri="{FF2B5EF4-FFF2-40B4-BE49-F238E27FC236}">
                  <a16:creationId xmlns:a16="http://schemas.microsoft.com/office/drawing/2014/main" id="{2D83F206-2A96-4148-A0B2-51E519F2A918}"/>
                </a:ext>
              </a:extLst>
            </p:cNvPr>
            <p:cNvCxnSpPr/>
            <p:nvPr/>
          </p:nvCxnSpPr>
          <p:spPr>
            <a:xfrm>
              <a:off x="4707780" y="411510"/>
              <a:ext cx="1193209" cy="0"/>
            </a:xfrm>
            <a:prstGeom prst="line">
              <a:avLst/>
            </a:prstGeom>
            <a:ln w="28575">
              <a:solidFill>
                <a:srgbClr val="61A70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E884655-72CF-4DF6-8400-0D106B2C2F84}"/>
              </a:ext>
            </a:extLst>
          </p:cNvPr>
          <p:cNvGrpSpPr/>
          <p:nvPr/>
        </p:nvGrpSpPr>
        <p:grpSpPr>
          <a:xfrm>
            <a:off x="8213553" y="-27384"/>
            <a:ext cx="1590945" cy="576064"/>
            <a:chOff x="6172551" y="-20538"/>
            <a:chExt cx="1193209" cy="432048"/>
          </a:xfrm>
        </p:grpSpPr>
        <p:sp>
          <p:nvSpPr>
            <p:cNvPr id="17" name="TextBox 16">
              <a:extLst>
                <a:ext uri="{FF2B5EF4-FFF2-40B4-BE49-F238E27FC236}">
                  <a16:creationId xmlns:a16="http://schemas.microsoft.com/office/drawing/2014/main" id="{1A174804-8459-4313-B886-282170776365}"/>
                </a:ext>
              </a:extLst>
            </p:cNvPr>
            <p:cNvSpPr txBox="1"/>
            <p:nvPr/>
          </p:nvSpPr>
          <p:spPr>
            <a:xfrm>
              <a:off x="6172551"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General</a:t>
              </a:r>
              <a:br>
                <a:rPr lang="en-GB" sz="1400" dirty="0">
                  <a:solidFill>
                    <a:prstClr val="black">
                      <a:lumMod val="50000"/>
                      <a:lumOff val="50000"/>
                    </a:prstClr>
                  </a:solidFill>
                  <a:latin typeface="Franklin Gothic Book" panose="020B0503020102020204" pitchFamily="34" charset="0"/>
                </a:rPr>
              </a:br>
              <a:r>
                <a:rPr lang="en-GB" sz="1400" dirty="0">
                  <a:solidFill>
                    <a:prstClr val="black">
                      <a:lumMod val="50000"/>
                      <a:lumOff val="50000"/>
                    </a:prstClr>
                  </a:solidFill>
                  <a:latin typeface="Franklin Gothic Book" panose="020B0503020102020204" pitchFamily="34" charset="0"/>
                </a:rPr>
                <a:t>Works</a:t>
              </a:r>
            </a:p>
          </p:txBody>
        </p:sp>
        <p:cxnSp>
          <p:nvCxnSpPr>
            <p:cNvPr id="18" name="Straight Connector 17">
              <a:extLst>
                <a:ext uri="{FF2B5EF4-FFF2-40B4-BE49-F238E27FC236}">
                  <a16:creationId xmlns:a16="http://schemas.microsoft.com/office/drawing/2014/main" id="{AF554FD9-0AD5-4689-9F19-086B933D6175}"/>
                </a:ext>
              </a:extLst>
            </p:cNvPr>
            <p:cNvCxnSpPr/>
            <p:nvPr/>
          </p:nvCxnSpPr>
          <p:spPr>
            <a:xfrm>
              <a:off x="6172551" y="411510"/>
              <a:ext cx="1193209" cy="0"/>
            </a:xfrm>
            <a:prstGeom prst="line">
              <a:avLst/>
            </a:prstGeom>
            <a:ln w="28575">
              <a:solidFill>
                <a:srgbClr val="007B86"/>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B171B14-A466-49CF-AC53-64508D2820DA}"/>
              </a:ext>
            </a:extLst>
          </p:cNvPr>
          <p:cNvGrpSpPr/>
          <p:nvPr/>
        </p:nvGrpSpPr>
        <p:grpSpPr>
          <a:xfrm>
            <a:off x="10183100" y="85467"/>
            <a:ext cx="1590945" cy="463213"/>
            <a:chOff x="7637324" y="64100"/>
            <a:chExt cx="1193209" cy="347410"/>
          </a:xfrm>
        </p:grpSpPr>
        <p:sp>
          <p:nvSpPr>
            <p:cNvPr id="26" name="TextBox 25">
              <a:extLst>
                <a:ext uri="{FF2B5EF4-FFF2-40B4-BE49-F238E27FC236}">
                  <a16:creationId xmlns:a16="http://schemas.microsoft.com/office/drawing/2014/main" id="{F7BAB134-1631-47C0-B3C8-405123F74591}"/>
                </a:ext>
              </a:extLst>
            </p:cNvPr>
            <p:cNvSpPr txBox="1"/>
            <p:nvPr/>
          </p:nvSpPr>
          <p:spPr>
            <a:xfrm>
              <a:off x="7637324"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Heritage</a:t>
              </a:r>
            </a:p>
          </p:txBody>
        </p:sp>
        <p:cxnSp>
          <p:nvCxnSpPr>
            <p:cNvPr id="27" name="Straight Connector 26">
              <a:extLst>
                <a:ext uri="{FF2B5EF4-FFF2-40B4-BE49-F238E27FC236}">
                  <a16:creationId xmlns:a16="http://schemas.microsoft.com/office/drawing/2014/main" id="{4538996B-3020-4973-9DEC-B21E9BC125B5}"/>
                </a:ext>
              </a:extLst>
            </p:cNvPr>
            <p:cNvCxnSpPr/>
            <p:nvPr/>
          </p:nvCxnSpPr>
          <p:spPr>
            <a:xfrm>
              <a:off x="7637324" y="411510"/>
              <a:ext cx="119320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A3E378C9-E07E-4E31-BD1C-F1C681795BFB}"/>
              </a:ext>
            </a:extLst>
          </p:cNvPr>
          <p:cNvCxnSpPr>
            <a:cxnSpLocks/>
          </p:cNvCxnSpPr>
          <p:nvPr/>
        </p:nvCxnSpPr>
        <p:spPr>
          <a:xfrm>
            <a:off x="337319" y="1988840"/>
            <a:ext cx="0" cy="3873368"/>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C2ED43C3-7AD2-49A8-96B2-EC4E55CE6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34" t="6910" r="5334" b="5221"/>
          <a:stretch/>
        </p:blipFill>
        <p:spPr>
          <a:xfrm>
            <a:off x="6243058" y="4140455"/>
            <a:ext cx="2592615" cy="1721755"/>
          </a:xfrm>
          <a:prstGeom prst="rect">
            <a:avLst/>
          </a:prstGeom>
          <a:ln w="12700">
            <a:solidFill>
              <a:srgbClr val="0A46BB"/>
            </a:solidFill>
          </a:ln>
        </p:spPr>
      </p:pic>
      <p:pic>
        <p:nvPicPr>
          <p:cNvPr id="36" name="Picture 35">
            <a:extLst>
              <a:ext uri="{FF2B5EF4-FFF2-40B4-BE49-F238E27FC236}">
                <a16:creationId xmlns:a16="http://schemas.microsoft.com/office/drawing/2014/main" id="{99F96CFD-2757-4900-B289-67F1D650B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48" t="5147" r="6776" b="5572"/>
          <a:stretch/>
        </p:blipFill>
        <p:spPr>
          <a:xfrm>
            <a:off x="9191931" y="4140454"/>
            <a:ext cx="2582112" cy="1714372"/>
          </a:xfrm>
          <a:prstGeom prst="rect">
            <a:avLst/>
          </a:prstGeom>
          <a:ln w="12700">
            <a:solidFill>
              <a:srgbClr val="0A46BB"/>
            </a:solidFill>
          </a:ln>
        </p:spPr>
      </p:pic>
      <p:sp>
        <p:nvSpPr>
          <p:cNvPr id="30" name="TextBox 29">
            <a:extLst>
              <a:ext uri="{FF2B5EF4-FFF2-40B4-BE49-F238E27FC236}">
                <a16:creationId xmlns:a16="http://schemas.microsoft.com/office/drawing/2014/main" id="{4C5DEBBF-B75E-4984-9B30-B665BE2C6AF0}"/>
              </a:ext>
            </a:extLst>
          </p:cNvPr>
          <p:cNvSpPr txBox="1"/>
          <p:nvPr/>
        </p:nvSpPr>
        <p:spPr>
          <a:xfrm>
            <a:off x="9181428" y="1723552"/>
            <a:ext cx="2641533" cy="338554"/>
          </a:xfrm>
          <a:prstGeom prst="rect">
            <a:avLst/>
          </a:prstGeom>
          <a:noFill/>
        </p:spPr>
        <p:txBody>
          <a:bodyPr wrap="square" rtlCol="0" anchor="ctr">
            <a:spAutoFit/>
          </a:bodyPr>
          <a:lstStyle/>
          <a:p>
            <a:pPr algn="r" defTabSz="1219170"/>
            <a:r>
              <a:rPr lang="en-GB" sz="1600" b="1" dirty="0">
                <a:solidFill>
                  <a:srgbClr val="0A46BB"/>
                </a:solidFill>
                <a:latin typeface="Calibri" panose="020F0502020204030204"/>
              </a:rPr>
              <a:t>Value: £55m</a:t>
            </a:r>
          </a:p>
        </p:txBody>
      </p:sp>
    </p:spTree>
    <p:extLst>
      <p:ext uri="{BB962C8B-B14F-4D97-AF65-F5344CB8AC3E}">
        <p14:creationId xmlns:p14="http://schemas.microsoft.com/office/powerpoint/2010/main" val="1396486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7382" y="763653"/>
            <a:ext cx="11180101" cy="1129176"/>
          </a:xfrm>
        </p:spPr>
        <p:txBody>
          <a:bodyPr>
            <a:noAutofit/>
          </a:bodyPr>
          <a:lstStyle/>
          <a:p>
            <a:r>
              <a:rPr lang="en-GB" sz="3600" dirty="0">
                <a:solidFill>
                  <a:schemeClr val="tx1">
                    <a:lumMod val="65000"/>
                    <a:lumOff val="35000"/>
                  </a:schemeClr>
                </a:solidFill>
                <a:latin typeface="Franklin Gothic Book" panose="020B0503020102020204" pitchFamily="34" charset="0"/>
              </a:rPr>
              <a:t>Wexham Park Hospital Emergency Department, Slough</a:t>
            </a:r>
            <a:br>
              <a:rPr lang="en-GB" sz="3600" dirty="0">
                <a:solidFill>
                  <a:schemeClr val="tx1">
                    <a:lumMod val="65000"/>
                    <a:lumOff val="35000"/>
                  </a:schemeClr>
                </a:solidFill>
                <a:latin typeface="Franklin Gothic Book" panose="020B0503020102020204" pitchFamily="34" charset="0"/>
              </a:rPr>
            </a:br>
            <a:r>
              <a:rPr lang="en-GB" sz="3600" dirty="0">
                <a:solidFill>
                  <a:schemeClr val="tx1">
                    <a:lumMod val="65000"/>
                    <a:lumOff val="35000"/>
                  </a:schemeClr>
                </a:solidFill>
                <a:latin typeface="Franklin Gothic Demi" panose="020B0703020102020204" pitchFamily="34" charset="0"/>
              </a:rPr>
              <a:t>Frimley Health NHS Foundation Trust</a:t>
            </a:r>
          </a:p>
        </p:txBody>
      </p:sp>
      <p:sp>
        <p:nvSpPr>
          <p:cNvPr id="5" name="Content Placeholder 4"/>
          <p:cNvSpPr>
            <a:spLocks noGrp="1"/>
          </p:cNvSpPr>
          <p:nvPr>
            <p:ph sz="quarter" idx="4294967295"/>
          </p:nvPr>
        </p:nvSpPr>
        <p:spPr>
          <a:xfrm>
            <a:off x="527382" y="1988840"/>
            <a:ext cx="11282493" cy="1920213"/>
          </a:xfrm>
        </p:spPr>
        <p:txBody>
          <a:bodyPr>
            <a:noAutofit/>
          </a:bodyPr>
          <a:lstStyle/>
          <a:p>
            <a:pPr marL="0" indent="0">
              <a:lnSpc>
                <a:spcPct val="100000"/>
              </a:lnSpc>
              <a:spcBef>
                <a:spcPts val="0"/>
              </a:spcBef>
              <a:spcAft>
                <a:spcPts val="800"/>
              </a:spcAft>
              <a:buNone/>
            </a:pPr>
            <a:r>
              <a:rPr lang="en-GB" sz="1333" dirty="0">
                <a:solidFill>
                  <a:schemeClr val="bg1">
                    <a:lumMod val="50000"/>
                  </a:schemeClr>
                </a:solidFill>
                <a:latin typeface="Franklin Gothic Book" panose="020B0503020102020204" pitchFamily="34" charset="0"/>
              </a:rPr>
              <a:t>The works comprise of the construction of a new, four storey, emergency department at Wexham Park Hospital. The emergency department, located on the ground floor, comprises four separate departments; resuscitation, majors, minors and paediatrics. The new emergency department is supported by a Medical and Surgical Assessment Unit on first and second floor with staff accommodation provided on the third floor. The layout provides comprehensive patient care within one building, to avoid moving patient’s long distances across the hospital site. The floor plan has been designed to work efficiently during an emergency. An example of this is the ambulance parking is directly connected to resuscitation and very close to the majors department. The paediatric and minors department is located within close proximity to the main entrance of the emergency department so that patients can be efficiently processed and treated. The central spaces within the emergency department consist of assessment and imaging facilities with a link street to the existing hospital. The first and second floors consist of a mixture of four bed and single bedrooms for patients. These are provided with as much daylight as possible for the recovering patients. On these floors there is a central waiting area and staff work bases that can monitor all bays.</a:t>
            </a:r>
          </a:p>
        </p:txBody>
      </p:sp>
      <p:grpSp>
        <p:nvGrpSpPr>
          <p:cNvPr id="38" name="Group 37">
            <a:extLst>
              <a:ext uri="{FF2B5EF4-FFF2-40B4-BE49-F238E27FC236}">
                <a16:creationId xmlns:a16="http://schemas.microsoft.com/office/drawing/2014/main" id="{C6EE60C7-0806-4D7F-AB4A-C54D4E4BAE1E}"/>
              </a:ext>
            </a:extLst>
          </p:cNvPr>
          <p:cNvGrpSpPr/>
          <p:nvPr/>
        </p:nvGrpSpPr>
        <p:grpSpPr>
          <a:xfrm>
            <a:off x="335361" y="85467"/>
            <a:ext cx="1590945" cy="463213"/>
            <a:chOff x="313467" y="64100"/>
            <a:chExt cx="1193209" cy="347410"/>
          </a:xfrm>
        </p:grpSpPr>
        <p:sp>
          <p:nvSpPr>
            <p:cNvPr id="6" name="TextBox 5">
              <a:extLst>
                <a:ext uri="{FF2B5EF4-FFF2-40B4-BE49-F238E27FC236}">
                  <a16:creationId xmlns:a16="http://schemas.microsoft.com/office/drawing/2014/main" id="{CC9CB63E-A1FD-4828-B74A-084AA89C533B}"/>
                </a:ext>
              </a:extLst>
            </p:cNvPr>
            <p:cNvSpPr txBox="1"/>
            <p:nvPr/>
          </p:nvSpPr>
          <p:spPr>
            <a:xfrm>
              <a:off x="313467"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Commercial</a:t>
              </a:r>
            </a:p>
          </p:txBody>
        </p:sp>
        <p:cxnSp>
          <p:nvCxnSpPr>
            <p:cNvPr id="10" name="Straight Connector 9">
              <a:extLst>
                <a:ext uri="{FF2B5EF4-FFF2-40B4-BE49-F238E27FC236}">
                  <a16:creationId xmlns:a16="http://schemas.microsoft.com/office/drawing/2014/main" id="{8B0DEB20-2BAB-491D-AEE4-97A4A5B1CFBF}"/>
                </a:ext>
              </a:extLst>
            </p:cNvPr>
            <p:cNvCxnSpPr/>
            <p:nvPr/>
          </p:nvCxnSpPr>
          <p:spPr>
            <a:xfrm>
              <a:off x="313467" y="411510"/>
              <a:ext cx="1193209" cy="0"/>
            </a:xfrm>
            <a:prstGeom prst="line">
              <a:avLst/>
            </a:prstGeom>
            <a:ln w="28575">
              <a:solidFill>
                <a:srgbClr val="F8A7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1D719F-B789-448F-A1CE-45DBC155031B}"/>
              </a:ext>
            </a:extLst>
          </p:cNvPr>
          <p:cNvGrpSpPr/>
          <p:nvPr/>
        </p:nvGrpSpPr>
        <p:grpSpPr>
          <a:xfrm>
            <a:off x="2304909" y="85467"/>
            <a:ext cx="1590945" cy="463213"/>
            <a:chOff x="1778238" y="64100"/>
            <a:chExt cx="1193209" cy="347410"/>
          </a:xfrm>
        </p:grpSpPr>
        <p:sp>
          <p:nvSpPr>
            <p:cNvPr id="11" name="TextBox 10">
              <a:extLst>
                <a:ext uri="{FF2B5EF4-FFF2-40B4-BE49-F238E27FC236}">
                  <a16:creationId xmlns:a16="http://schemas.microsoft.com/office/drawing/2014/main" id="{6826AF2C-035B-4E8C-AFBA-DEA890435259}"/>
                </a:ext>
              </a:extLst>
            </p:cNvPr>
            <p:cNvSpPr txBox="1"/>
            <p:nvPr/>
          </p:nvSpPr>
          <p:spPr>
            <a:xfrm>
              <a:off x="1778238"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Education</a:t>
              </a:r>
            </a:p>
          </p:txBody>
        </p:sp>
        <p:cxnSp>
          <p:nvCxnSpPr>
            <p:cNvPr id="12" name="Straight Connector 11">
              <a:extLst>
                <a:ext uri="{FF2B5EF4-FFF2-40B4-BE49-F238E27FC236}">
                  <a16:creationId xmlns:a16="http://schemas.microsoft.com/office/drawing/2014/main" id="{FFA424AF-3C4C-424B-AED7-8850B161905C}"/>
                </a:ext>
              </a:extLst>
            </p:cNvPr>
            <p:cNvCxnSpPr/>
            <p:nvPr/>
          </p:nvCxnSpPr>
          <p:spPr>
            <a:xfrm>
              <a:off x="1778238" y="411510"/>
              <a:ext cx="1193209" cy="0"/>
            </a:xfrm>
            <a:prstGeom prst="line">
              <a:avLst/>
            </a:prstGeom>
            <a:ln w="28575">
              <a:solidFill>
                <a:srgbClr val="DA242A"/>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2EC3EF5-2507-4885-9C4F-CEA108473914}"/>
              </a:ext>
            </a:extLst>
          </p:cNvPr>
          <p:cNvGrpSpPr/>
          <p:nvPr/>
        </p:nvGrpSpPr>
        <p:grpSpPr>
          <a:xfrm>
            <a:off x="4274457" y="-27384"/>
            <a:ext cx="1590945" cy="576064"/>
            <a:chOff x="3243009" y="-20538"/>
            <a:chExt cx="1193209" cy="432048"/>
          </a:xfrm>
        </p:grpSpPr>
        <p:sp>
          <p:nvSpPr>
            <p:cNvPr id="13" name="TextBox 12">
              <a:extLst>
                <a:ext uri="{FF2B5EF4-FFF2-40B4-BE49-F238E27FC236}">
                  <a16:creationId xmlns:a16="http://schemas.microsoft.com/office/drawing/2014/main" id="{006D3E63-58F6-47D1-83BF-8F4966D05D08}"/>
                </a:ext>
              </a:extLst>
            </p:cNvPr>
            <p:cNvSpPr txBox="1"/>
            <p:nvPr/>
          </p:nvSpPr>
          <p:spPr>
            <a:xfrm>
              <a:off x="3243009"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Demi" panose="020B0703020102020204" pitchFamily="34" charset="0"/>
                </a:rPr>
                <a:t>Health and </a:t>
              </a:r>
              <a:br>
                <a:rPr lang="en-GB" sz="1400" dirty="0">
                  <a:solidFill>
                    <a:prstClr val="black">
                      <a:lumMod val="50000"/>
                      <a:lumOff val="50000"/>
                    </a:prstClr>
                  </a:solidFill>
                  <a:latin typeface="Franklin Gothic Demi" panose="020B0703020102020204" pitchFamily="34" charset="0"/>
                </a:rPr>
              </a:br>
              <a:r>
                <a:rPr lang="en-GB" sz="1400" dirty="0">
                  <a:solidFill>
                    <a:prstClr val="black">
                      <a:lumMod val="50000"/>
                      <a:lumOff val="50000"/>
                    </a:prstClr>
                  </a:solidFill>
                  <a:latin typeface="Franklin Gothic Demi" panose="020B0703020102020204" pitchFamily="34" charset="0"/>
                </a:rPr>
                <a:t>Science</a:t>
              </a:r>
            </a:p>
          </p:txBody>
        </p:sp>
        <p:cxnSp>
          <p:nvCxnSpPr>
            <p:cNvPr id="14" name="Straight Connector 13">
              <a:extLst>
                <a:ext uri="{FF2B5EF4-FFF2-40B4-BE49-F238E27FC236}">
                  <a16:creationId xmlns:a16="http://schemas.microsoft.com/office/drawing/2014/main" id="{6525C8BA-8C79-42CF-80AC-AF99FE1ABD29}"/>
                </a:ext>
              </a:extLst>
            </p:cNvPr>
            <p:cNvCxnSpPr/>
            <p:nvPr/>
          </p:nvCxnSpPr>
          <p:spPr>
            <a:xfrm>
              <a:off x="3243009" y="411510"/>
              <a:ext cx="1193209" cy="0"/>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767EB2B-B984-4348-B5B8-D7C4A1EEDCF8}"/>
              </a:ext>
            </a:extLst>
          </p:cNvPr>
          <p:cNvGrpSpPr/>
          <p:nvPr/>
        </p:nvGrpSpPr>
        <p:grpSpPr>
          <a:xfrm>
            <a:off x="6244005" y="85467"/>
            <a:ext cx="1590945" cy="463213"/>
            <a:chOff x="4707780" y="64100"/>
            <a:chExt cx="1193209" cy="347410"/>
          </a:xfrm>
        </p:grpSpPr>
        <p:sp>
          <p:nvSpPr>
            <p:cNvPr id="15" name="TextBox 14">
              <a:extLst>
                <a:ext uri="{FF2B5EF4-FFF2-40B4-BE49-F238E27FC236}">
                  <a16:creationId xmlns:a16="http://schemas.microsoft.com/office/drawing/2014/main" id="{6975C0CF-F571-4D9C-A4DC-51CFA5F532FF}"/>
                </a:ext>
              </a:extLst>
            </p:cNvPr>
            <p:cNvSpPr txBox="1"/>
            <p:nvPr/>
          </p:nvSpPr>
          <p:spPr>
            <a:xfrm>
              <a:off x="4707780"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Residential</a:t>
              </a:r>
            </a:p>
          </p:txBody>
        </p:sp>
        <p:cxnSp>
          <p:nvCxnSpPr>
            <p:cNvPr id="16" name="Straight Connector 15">
              <a:extLst>
                <a:ext uri="{FF2B5EF4-FFF2-40B4-BE49-F238E27FC236}">
                  <a16:creationId xmlns:a16="http://schemas.microsoft.com/office/drawing/2014/main" id="{2D83F206-2A96-4148-A0B2-51E519F2A918}"/>
                </a:ext>
              </a:extLst>
            </p:cNvPr>
            <p:cNvCxnSpPr/>
            <p:nvPr/>
          </p:nvCxnSpPr>
          <p:spPr>
            <a:xfrm>
              <a:off x="4707780" y="411510"/>
              <a:ext cx="1193209" cy="0"/>
            </a:xfrm>
            <a:prstGeom prst="line">
              <a:avLst/>
            </a:prstGeom>
            <a:ln w="28575">
              <a:solidFill>
                <a:srgbClr val="61A706"/>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E884655-72CF-4DF6-8400-0D106B2C2F84}"/>
              </a:ext>
            </a:extLst>
          </p:cNvPr>
          <p:cNvGrpSpPr/>
          <p:nvPr/>
        </p:nvGrpSpPr>
        <p:grpSpPr>
          <a:xfrm>
            <a:off x="8213553" y="-27384"/>
            <a:ext cx="1590945" cy="576064"/>
            <a:chOff x="6172551" y="-20538"/>
            <a:chExt cx="1193209" cy="432048"/>
          </a:xfrm>
        </p:grpSpPr>
        <p:sp>
          <p:nvSpPr>
            <p:cNvPr id="17" name="TextBox 16">
              <a:extLst>
                <a:ext uri="{FF2B5EF4-FFF2-40B4-BE49-F238E27FC236}">
                  <a16:creationId xmlns:a16="http://schemas.microsoft.com/office/drawing/2014/main" id="{1A174804-8459-4313-B886-282170776365}"/>
                </a:ext>
              </a:extLst>
            </p:cNvPr>
            <p:cNvSpPr txBox="1"/>
            <p:nvPr/>
          </p:nvSpPr>
          <p:spPr>
            <a:xfrm>
              <a:off x="6172551" y="-20538"/>
              <a:ext cx="1193209" cy="392415"/>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General</a:t>
              </a:r>
              <a:br>
                <a:rPr lang="en-GB" sz="1400" dirty="0">
                  <a:solidFill>
                    <a:prstClr val="black">
                      <a:lumMod val="50000"/>
                      <a:lumOff val="50000"/>
                    </a:prstClr>
                  </a:solidFill>
                  <a:latin typeface="Franklin Gothic Book" panose="020B0503020102020204" pitchFamily="34" charset="0"/>
                </a:rPr>
              </a:br>
              <a:r>
                <a:rPr lang="en-GB" sz="1400" dirty="0">
                  <a:solidFill>
                    <a:prstClr val="black">
                      <a:lumMod val="50000"/>
                      <a:lumOff val="50000"/>
                    </a:prstClr>
                  </a:solidFill>
                  <a:latin typeface="Franklin Gothic Book" panose="020B0503020102020204" pitchFamily="34" charset="0"/>
                </a:rPr>
                <a:t>Works</a:t>
              </a:r>
            </a:p>
          </p:txBody>
        </p:sp>
        <p:cxnSp>
          <p:nvCxnSpPr>
            <p:cNvPr id="18" name="Straight Connector 17">
              <a:extLst>
                <a:ext uri="{FF2B5EF4-FFF2-40B4-BE49-F238E27FC236}">
                  <a16:creationId xmlns:a16="http://schemas.microsoft.com/office/drawing/2014/main" id="{AF554FD9-0AD5-4689-9F19-086B933D6175}"/>
                </a:ext>
              </a:extLst>
            </p:cNvPr>
            <p:cNvCxnSpPr/>
            <p:nvPr/>
          </p:nvCxnSpPr>
          <p:spPr>
            <a:xfrm>
              <a:off x="6172551" y="411510"/>
              <a:ext cx="1193209" cy="0"/>
            </a:xfrm>
            <a:prstGeom prst="line">
              <a:avLst/>
            </a:prstGeom>
            <a:ln w="28575">
              <a:solidFill>
                <a:srgbClr val="007B86"/>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B171B14-A466-49CF-AC53-64508D2820DA}"/>
              </a:ext>
            </a:extLst>
          </p:cNvPr>
          <p:cNvGrpSpPr/>
          <p:nvPr/>
        </p:nvGrpSpPr>
        <p:grpSpPr>
          <a:xfrm>
            <a:off x="10183100" y="85467"/>
            <a:ext cx="1590945" cy="463213"/>
            <a:chOff x="7637324" y="64100"/>
            <a:chExt cx="1193209" cy="347410"/>
          </a:xfrm>
        </p:grpSpPr>
        <p:sp>
          <p:nvSpPr>
            <p:cNvPr id="26" name="TextBox 25">
              <a:extLst>
                <a:ext uri="{FF2B5EF4-FFF2-40B4-BE49-F238E27FC236}">
                  <a16:creationId xmlns:a16="http://schemas.microsoft.com/office/drawing/2014/main" id="{F7BAB134-1631-47C0-B3C8-405123F74591}"/>
                </a:ext>
              </a:extLst>
            </p:cNvPr>
            <p:cNvSpPr txBox="1"/>
            <p:nvPr/>
          </p:nvSpPr>
          <p:spPr>
            <a:xfrm>
              <a:off x="7637324" y="64100"/>
              <a:ext cx="1193209" cy="230833"/>
            </a:xfrm>
            <a:prstGeom prst="rect">
              <a:avLst/>
            </a:prstGeom>
            <a:noFill/>
          </p:spPr>
          <p:txBody>
            <a:bodyPr wrap="square" rtlCol="0">
              <a:spAutoFit/>
            </a:bodyPr>
            <a:lstStyle/>
            <a:p>
              <a:pPr algn="ctr" defTabSz="1219170"/>
              <a:r>
                <a:rPr lang="en-GB" sz="1400" dirty="0">
                  <a:solidFill>
                    <a:prstClr val="black">
                      <a:lumMod val="50000"/>
                      <a:lumOff val="50000"/>
                    </a:prstClr>
                  </a:solidFill>
                  <a:latin typeface="Franklin Gothic Book" panose="020B0503020102020204" pitchFamily="34" charset="0"/>
                </a:rPr>
                <a:t>Heritage</a:t>
              </a:r>
            </a:p>
          </p:txBody>
        </p:sp>
        <p:cxnSp>
          <p:nvCxnSpPr>
            <p:cNvPr id="27" name="Straight Connector 26">
              <a:extLst>
                <a:ext uri="{FF2B5EF4-FFF2-40B4-BE49-F238E27FC236}">
                  <a16:creationId xmlns:a16="http://schemas.microsoft.com/office/drawing/2014/main" id="{4538996B-3020-4973-9DEC-B21E9BC125B5}"/>
                </a:ext>
              </a:extLst>
            </p:cNvPr>
            <p:cNvCxnSpPr/>
            <p:nvPr/>
          </p:nvCxnSpPr>
          <p:spPr>
            <a:xfrm>
              <a:off x="7637324" y="411510"/>
              <a:ext cx="119320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A3E378C9-E07E-4E31-BD1C-F1C681795BFB}"/>
              </a:ext>
            </a:extLst>
          </p:cNvPr>
          <p:cNvCxnSpPr>
            <a:cxnSpLocks/>
          </p:cNvCxnSpPr>
          <p:nvPr/>
        </p:nvCxnSpPr>
        <p:spPr>
          <a:xfrm>
            <a:off x="337319" y="1988840"/>
            <a:ext cx="0" cy="1920216"/>
          </a:xfrm>
          <a:prstGeom prst="line">
            <a:avLst/>
          </a:prstGeom>
          <a:ln w="28575">
            <a:solidFill>
              <a:srgbClr val="0A46BB"/>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801F7DB8-9926-494E-8273-7CAB4261DC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5" t="35593" r="1202" b="17236"/>
          <a:stretch/>
        </p:blipFill>
        <p:spPr>
          <a:xfrm>
            <a:off x="345579" y="4140453"/>
            <a:ext cx="5551728" cy="1721756"/>
          </a:xfrm>
          <a:prstGeom prst="rect">
            <a:avLst/>
          </a:prstGeom>
          <a:ln w="12700">
            <a:solidFill>
              <a:srgbClr val="0A46BB"/>
            </a:solidFill>
          </a:ln>
        </p:spPr>
      </p:pic>
      <p:pic>
        <p:nvPicPr>
          <p:cNvPr id="35" name="Picture 34">
            <a:extLst>
              <a:ext uri="{FF2B5EF4-FFF2-40B4-BE49-F238E27FC236}">
                <a16:creationId xmlns:a16="http://schemas.microsoft.com/office/drawing/2014/main" id="{FF98FF20-0D35-4C7D-9CD1-CDAA8AF7D6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1" t="43642" r="826" b="9352"/>
          <a:stretch/>
        </p:blipFill>
        <p:spPr>
          <a:xfrm>
            <a:off x="6243061" y="4140453"/>
            <a:ext cx="5566815" cy="1721756"/>
          </a:xfrm>
          <a:prstGeom prst="rect">
            <a:avLst/>
          </a:prstGeom>
          <a:ln w="12700">
            <a:solidFill>
              <a:srgbClr val="0A46BB"/>
            </a:solidFill>
          </a:ln>
        </p:spPr>
      </p:pic>
      <p:sp>
        <p:nvSpPr>
          <p:cNvPr id="30" name="TextBox 29">
            <a:extLst>
              <a:ext uri="{FF2B5EF4-FFF2-40B4-BE49-F238E27FC236}">
                <a16:creationId xmlns:a16="http://schemas.microsoft.com/office/drawing/2014/main" id="{2AED2D60-6CD6-44C8-A4F2-0294FCD270F2}"/>
              </a:ext>
            </a:extLst>
          </p:cNvPr>
          <p:cNvSpPr txBox="1"/>
          <p:nvPr/>
        </p:nvSpPr>
        <p:spPr>
          <a:xfrm>
            <a:off x="9181428" y="1723552"/>
            <a:ext cx="2641533" cy="338554"/>
          </a:xfrm>
          <a:prstGeom prst="rect">
            <a:avLst/>
          </a:prstGeom>
          <a:noFill/>
        </p:spPr>
        <p:txBody>
          <a:bodyPr wrap="square" rtlCol="0" anchor="ctr">
            <a:spAutoFit/>
          </a:bodyPr>
          <a:lstStyle/>
          <a:p>
            <a:pPr algn="r" defTabSz="1219170"/>
            <a:r>
              <a:rPr lang="en-GB" sz="1600" b="1" dirty="0">
                <a:solidFill>
                  <a:srgbClr val="0A46BB"/>
                </a:solidFill>
                <a:latin typeface="Calibri" panose="020F0502020204030204"/>
              </a:rPr>
              <a:t>Value: £35m</a:t>
            </a:r>
          </a:p>
        </p:txBody>
      </p:sp>
      <p:sp>
        <p:nvSpPr>
          <p:cNvPr id="31" name="TextBox 30">
            <a:extLst>
              <a:ext uri="{FF2B5EF4-FFF2-40B4-BE49-F238E27FC236}">
                <a16:creationId xmlns:a16="http://schemas.microsoft.com/office/drawing/2014/main" id="{2AA66C39-0802-46A3-A847-0C5F64DDA64F}"/>
              </a:ext>
            </a:extLst>
          </p:cNvPr>
          <p:cNvSpPr txBox="1"/>
          <p:nvPr/>
        </p:nvSpPr>
        <p:spPr>
          <a:xfrm>
            <a:off x="2939582" y="6255893"/>
            <a:ext cx="6312837" cy="502766"/>
          </a:xfrm>
          <a:prstGeom prst="rect">
            <a:avLst/>
          </a:prstGeom>
          <a:noFill/>
        </p:spPr>
        <p:txBody>
          <a:bodyPr wrap="square" rtlCol="0">
            <a:spAutoFit/>
          </a:bodyPr>
          <a:lstStyle/>
          <a:p>
            <a:pPr algn="ctr" defTabSz="1219170"/>
            <a:r>
              <a:rPr lang="en-GB" sz="1600" dirty="0">
                <a:solidFill>
                  <a:srgbClr val="0A46BB"/>
                </a:solidFill>
                <a:latin typeface="Franklin Gothic Demi" panose="020B0703020102020204" pitchFamily="34" charset="0"/>
              </a:rPr>
              <a:t>Awards</a:t>
            </a:r>
            <a:br>
              <a:rPr lang="en-GB" sz="1333" dirty="0">
                <a:solidFill>
                  <a:srgbClr val="E7E6E6">
                    <a:lumMod val="50000"/>
                  </a:srgbClr>
                </a:solidFill>
                <a:latin typeface="Franklin Gothic Demi" panose="020B0703020102020204" pitchFamily="34" charset="0"/>
              </a:rPr>
            </a:br>
            <a:r>
              <a:rPr lang="en-GB" sz="1067" dirty="0">
                <a:solidFill>
                  <a:srgbClr val="E7E6E6">
                    <a:lumMod val="50000"/>
                  </a:srgbClr>
                </a:solidFill>
                <a:latin typeface="Franklin Gothic Book" panose="020B0503020102020204" pitchFamily="34" charset="0"/>
              </a:rPr>
              <a:t>Bio Diversity Challenge 2018 – Community Engagement  </a:t>
            </a:r>
            <a:r>
              <a:rPr lang="en-GB" sz="1067" dirty="0">
                <a:solidFill>
                  <a:srgbClr val="E7E6E6">
                    <a:lumMod val="50000"/>
                  </a:srgbClr>
                </a:solidFill>
                <a:latin typeface="Franklin Gothic Demi" panose="020B0703020102020204" pitchFamily="34" charset="0"/>
              </a:rPr>
              <a:t>Finalist</a:t>
            </a:r>
            <a:endParaRPr lang="en-GB" sz="1200" dirty="0">
              <a:solidFill>
                <a:srgbClr val="E7E6E6">
                  <a:lumMod val="50000"/>
                </a:srgbClr>
              </a:solidFill>
              <a:latin typeface="Franklin Gothic Demi" panose="020B0703020102020204" pitchFamily="34" charset="0"/>
            </a:endParaRPr>
          </a:p>
        </p:txBody>
      </p:sp>
      <p:pic>
        <p:nvPicPr>
          <p:cNvPr id="32" name="Graphic 31">
            <a:extLst>
              <a:ext uri="{FF2B5EF4-FFF2-40B4-BE49-F238E27FC236}">
                <a16:creationId xmlns:a16="http://schemas.microsoft.com/office/drawing/2014/main" id="{E61FFD33-E767-4061-AC1E-59456ECFA6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2746" y="5989289"/>
            <a:ext cx="286511" cy="305611"/>
          </a:xfrm>
          <a:prstGeom prst="rect">
            <a:avLst/>
          </a:prstGeom>
        </p:spPr>
      </p:pic>
    </p:spTree>
    <p:extLst>
      <p:ext uri="{BB962C8B-B14F-4D97-AF65-F5344CB8AC3E}">
        <p14:creationId xmlns:p14="http://schemas.microsoft.com/office/powerpoint/2010/main" val="212299293"/>
      </p:ext>
    </p:extLst>
  </p:cSld>
  <p:clrMapOvr>
    <a:masterClrMapping/>
  </p:clrMapOvr>
</p:sld>
</file>

<file path=ppt/theme/theme1.xml><?xml version="1.0" encoding="utf-8"?>
<a:theme xmlns:a="http://schemas.openxmlformats.org/drawingml/2006/main" name="1_Kier Internal 16x9 ">
  <a:themeElements>
    <a:clrScheme name="Custom 2">
      <a:dk1>
        <a:srgbClr val="262626"/>
      </a:dk1>
      <a:lt1>
        <a:sysClr val="window" lastClr="FFFFFF"/>
      </a:lt1>
      <a:dk2>
        <a:srgbClr val="00263A"/>
      </a:dk2>
      <a:lt2>
        <a:srgbClr val="EEECE1"/>
      </a:lt2>
      <a:accent1>
        <a:srgbClr val="007B86"/>
      </a:accent1>
      <a:accent2>
        <a:srgbClr val="DA242A"/>
      </a:accent2>
      <a:accent3>
        <a:srgbClr val="61A706"/>
      </a:accent3>
      <a:accent4>
        <a:srgbClr val="0A46BB"/>
      </a:accent4>
      <a:accent5>
        <a:srgbClr val="F8A700"/>
      </a:accent5>
      <a:accent6>
        <a:srgbClr val="8D204F"/>
      </a:accent6>
      <a:hlink>
        <a:srgbClr val="DA242A"/>
      </a:hlink>
      <a:folHlink>
        <a:srgbClr val="007B8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2_Kier Internal 16x9 ">
  <a:themeElements>
    <a:clrScheme name="Custom 2">
      <a:dk1>
        <a:srgbClr val="262626"/>
      </a:dk1>
      <a:lt1>
        <a:sysClr val="window" lastClr="FFFFFF"/>
      </a:lt1>
      <a:dk2>
        <a:srgbClr val="00263A"/>
      </a:dk2>
      <a:lt2>
        <a:srgbClr val="EEECE1"/>
      </a:lt2>
      <a:accent1>
        <a:srgbClr val="007B86"/>
      </a:accent1>
      <a:accent2>
        <a:srgbClr val="DA242A"/>
      </a:accent2>
      <a:accent3>
        <a:srgbClr val="61A706"/>
      </a:accent3>
      <a:accent4>
        <a:srgbClr val="0A46BB"/>
      </a:accent4>
      <a:accent5>
        <a:srgbClr val="F8A700"/>
      </a:accent5>
      <a:accent6>
        <a:srgbClr val="8D204F"/>
      </a:accent6>
      <a:hlink>
        <a:srgbClr val="DA242A"/>
      </a:hlink>
      <a:folHlink>
        <a:srgbClr val="007B8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Kier Internal 16x9 ">
  <a:themeElements>
    <a:clrScheme name="Custom 2">
      <a:dk1>
        <a:srgbClr val="262626"/>
      </a:dk1>
      <a:lt1>
        <a:sysClr val="window" lastClr="FFFFFF"/>
      </a:lt1>
      <a:dk2>
        <a:srgbClr val="00263A"/>
      </a:dk2>
      <a:lt2>
        <a:srgbClr val="EEECE1"/>
      </a:lt2>
      <a:accent1>
        <a:srgbClr val="007B86"/>
      </a:accent1>
      <a:accent2>
        <a:srgbClr val="DA242A"/>
      </a:accent2>
      <a:accent3>
        <a:srgbClr val="61A706"/>
      </a:accent3>
      <a:accent4>
        <a:srgbClr val="0A46BB"/>
      </a:accent4>
      <a:accent5>
        <a:srgbClr val="F8A700"/>
      </a:accent5>
      <a:accent6>
        <a:srgbClr val="8D204F"/>
      </a:accent6>
      <a:hlink>
        <a:srgbClr val="DA242A"/>
      </a:hlink>
      <a:folHlink>
        <a:srgbClr val="007B8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4_Kier Internal 16x9 ">
  <a:themeElements>
    <a:clrScheme name="Custom 2">
      <a:dk1>
        <a:srgbClr val="262626"/>
      </a:dk1>
      <a:lt1>
        <a:sysClr val="window" lastClr="FFFFFF"/>
      </a:lt1>
      <a:dk2>
        <a:srgbClr val="00263A"/>
      </a:dk2>
      <a:lt2>
        <a:srgbClr val="EEECE1"/>
      </a:lt2>
      <a:accent1>
        <a:srgbClr val="007B86"/>
      </a:accent1>
      <a:accent2>
        <a:srgbClr val="DA242A"/>
      </a:accent2>
      <a:accent3>
        <a:srgbClr val="61A706"/>
      </a:accent3>
      <a:accent4>
        <a:srgbClr val="0A46BB"/>
      </a:accent4>
      <a:accent5>
        <a:srgbClr val="F8A700"/>
      </a:accent5>
      <a:accent6>
        <a:srgbClr val="8D204F"/>
      </a:accent6>
      <a:hlink>
        <a:srgbClr val="DA242A"/>
      </a:hlink>
      <a:folHlink>
        <a:srgbClr val="007B8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Kier flag 16x9 v1">
  <a:themeElements>
    <a:clrScheme name="Kier">
      <a:dk1>
        <a:srgbClr val="4D4D4F"/>
      </a:dk1>
      <a:lt1>
        <a:sysClr val="window" lastClr="FFFFFF"/>
      </a:lt1>
      <a:dk2>
        <a:srgbClr val="000000"/>
      </a:dk2>
      <a:lt2>
        <a:srgbClr val="EEECE1"/>
      </a:lt2>
      <a:accent1>
        <a:srgbClr val="DA242A"/>
      </a:accent1>
      <a:accent2>
        <a:srgbClr val="007B86"/>
      </a:accent2>
      <a:accent3>
        <a:srgbClr val="61A706"/>
      </a:accent3>
      <a:accent4>
        <a:srgbClr val="0A46BB"/>
      </a:accent4>
      <a:accent5>
        <a:srgbClr val="F8A700"/>
      </a:accent5>
      <a:accent6>
        <a:srgbClr val="8D204F"/>
      </a:accent6>
      <a:hlink>
        <a:srgbClr val="DA242A"/>
      </a:hlink>
      <a:folHlink>
        <a:srgbClr val="007B8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D0F58CA38E638408E231A438753AC9C" ma:contentTypeVersion="8" ma:contentTypeDescription="Create a new document." ma:contentTypeScope="" ma:versionID="ff82ec3594cdfa6aaeb9a7d6522189f4">
  <xsd:schema xmlns:xsd="http://www.w3.org/2001/XMLSchema" xmlns:xs="http://www.w3.org/2001/XMLSchema" xmlns:p="http://schemas.microsoft.com/office/2006/metadata/properties" xmlns:ns2="b32dfe29-e9b7-496d-99a1-e05a3cdd4290" xmlns:ns3="340d8c17-de62-45e3-929b-0960a898d085" targetNamespace="http://schemas.microsoft.com/office/2006/metadata/properties" ma:root="true" ma:fieldsID="53315248f1e43313c4efdd082fc83eae" ns2:_="" ns3:_="">
    <xsd:import namespace="b32dfe29-e9b7-496d-99a1-e05a3cdd4290"/>
    <xsd:import namespace="340d8c17-de62-45e3-929b-0960a898d085"/>
    <xsd:element name="properties">
      <xsd:complexType>
        <xsd:sequence>
          <xsd:element name="documentManagement">
            <xsd:complexType>
              <xsd:all>
                <xsd:element ref="ns2:_dlc_DocId" minOccurs="0"/>
                <xsd:element ref="ns2:_dlc_DocIdUrl" minOccurs="0"/>
                <xsd:element ref="ns2:_dlc_DocIdPersistId" minOccurs="0"/>
                <xsd:element ref="ns3:Division"/>
                <xsd:element ref="ns3:Category" minOccurs="0"/>
                <xsd:element ref="ns3:Ziggurat" minOccurs="0"/>
                <xsd:element ref="ns3:Services_x0020_Ziggurat_x0020_category" minOccurs="0"/>
                <xsd:element ref="ns3:Logo_x0020_category" minOccurs="0"/>
                <xsd:element ref="ns3:Banner" minOccurs="0"/>
                <xsd:element ref="ns3:Icon" minOccurs="0"/>
                <xsd:element ref="ns3:Icon_x0020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2dfe29-e9b7-496d-99a1-e05a3cdd429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40d8c17-de62-45e3-929b-0960a898d085" elementFormDefault="qualified">
    <xsd:import namespace="http://schemas.microsoft.com/office/2006/documentManagement/types"/>
    <xsd:import namespace="http://schemas.microsoft.com/office/infopath/2007/PartnerControls"/>
    <xsd:element name="Division" ma:index="11" ma:displayName="Division" ma:default="Kier" ma:format="RadioButtons" ma:internalName="Division">
      <xsd:simpleType>
        <xsd:restriction base="dms:Choice">
          <xsd:enumeration value="Kier"/>
          <xsd:enumeration value="Construction"/>
          <xsd:enumeration value="Living"/>
          <xsd:enumeration value="Property"/>
          <xsd:enumeration value="Services"/>
        </xsd:restriction>
      </xsd:simpleType>
    </xsd:element>
    <xsd:element name="Category" ma:index="12" nillable="true" ma:displayName="Category" ma:default="Guideline" ma:format="RadioButtons" ma:internalName="Category">
      <xsd:simpleType>
        <xsd:restriction base="dms:Choice">
          <xsd:enumeration value="Guideline"/>
          <xsd:enumeration value="Logo"/>
          <xsd:enumeration value="Flag"/>
          <xsd:enumeration value="Template"/>
          <xsd:enumeration value="Graphic"/>
          <xsd:enumeration value="Virtual Marketing Team"/>
          <xsd:enumeration value="Literature"/>
        </xsd:restriction>
      </xsd:simpleType>
    </xsd:element>
    <xsd:element name="Ziggurat" ma:index="13" nillable="true" ma:displayName="Ziggurat" ma:default="Yes" ma:format="RadioButtons" ma:internalName="Ziggurat">
      <xsd:simpleType>
        <xsd:restriction base="dms:Choice">
          <xsd:enumeration value="Yes"/>
          <xsd:enumeration value="No"/>
        </xsd:restriction>
      </xsd:simpleType>
    </xsd:element>
    <xsd:element name="Services_x0020_Ziggurat_x0020_category" ma:index="14" nillable="true" ma:displayName="Services Ziggurat category" ma:default="None" ma:format="Dropdown" ma:internalName="Services_x0020_Ziggurat_x0020_category">
      <xsd:simpleType>
        <xsd:restriction base="dms:Choice">
          <xsd:enumeration value="Environmental Services"/>
          <xsd:enumeration value="Facilities management"/>
          <xsd:enumeration value="Fleet Services"/>
          <xsd:enumeration value="Highways"/>
          <xsd:enumeration value="Housing Maintenance"/>
          <xsd:enumeration value="Utilities"/>
          <xsd:enumeration value="None"/>
        </xsd:restriction>
      </xsd:simpleType>
    </xsd:element>
    <xsd:element name="Logo_x0020_category" ma:index="15" nillable="true" ma:displayName="Logo category" ma:default="EPS" ma:format="RadioButtons" ma:internalName="Logo_x0020_category">
      <xsd:simpleType>
        <xsd:restriction base="dms:Choice">
          <xsd:enumeration value="EPS"/>
          <xsd:enumeration value="JPEG"/>
          <xsd:enumeration value="kier.co.uk"/>
          <xsd:enumeration value="PNG"/>
          <xsd:enumeration value="None"/>
        </xsd:restriction>
      </xsd:simpleType>
    </xsd:element>
    <xsd:element name="Banner" ma:index="16" nillable="true" ma:displayName="Banner" ma:default="1" ma:internalName="Banner">
      <xsd:simpleType>
        <xsd:restriction base="dms:Boolean"/>
      </xsd:simpleType>
    </xsd:element>
    <xsd:element name="Icon" ma:index="17" nillable="true" ma:displayName="Icon" ma:default="Yes" ma:format="RadioButtons" ma:internalName="Icon">
      <xsd:simpleType>
        <xsd:restriction base="dms:Choice">
          <xsd:enumeration value="Yes"/>
          <xsd:enumeration value="No"/>
          <xsd:enumeration value="None"/>
        </xsd:restriction>
      </xsd:simpleType>
    </xsd:element>
    <xsd:element name="Icon_x0020_Category" ma:index="18" nillable="true" ma:displayName="Icon Category" ma:default="Arrows" ma:format="Dropdown" ma:internalName="Icon_x0020_Category">
      <xsd:simpleType>
        <xsd:restriction base="dms:Choice">
          <xsd:enumeration value="Arrows"/>
          <xsd:enumeration value="Battery"/>
          <xsd:enumeration value="Capabilities"/>
          <xsd:enumeration value="Cell Phones"/>
          <xsd:enumeration value="Charts"/>
          <xsd:enumeration value="Communications"/>
          <xsd:enumeration value="Computer Hardware"/>
          <xsd:enumeration value="Digital Numbers"/>
          <xsd:enumeration value="DIY"/>
          <xsd:enumeration value="Editing"/>
          <xsd:enumeration value="Environmental"/>
          <xsd:enumeration value="Ethernet"/>
          <xsd:enumeration value="File Types"/>
          <xsd:enumeration value="Folders"/>
          <xsd:enumeration value="Food &amp; Drink"/>
          <xsd:enumeration value="Forum"/>
          <xsd:enumeration value="House &amp; Appliances"/>
          <xsd:enumeration value="Industry Business"/>
          <xsd:enumeration value="IT infrastructure"/>
          <xsd:enumeration value="IT various"/>
          <xsd:enumeration value="Keyboard"/>
          <xsd:enumeration value="Maps Geo-locations"/>
          <xsd:enumeration value="Measurement Units"/>
          <xsd:enumeration value="Media Controls"/>
          <xsd:enumeration value="Microsoft"/>
          <xsd:enumeration value="Money Commerce"/>
          <xsd:enumeration value="Network Status"/>
          <xsd:enumeration value="Operating Systems"/>
          <xsd:enumeration value="Photo Video"/>
          <xsd:enumeration value="Print Preview"/>
          <xsd:enumeration value="Printed Matter"/>
          <xsd:enumeration value="Security"/>
          <xsd:enumeration value="Social Media"/>
          <xsd:enumeration value="Transport"/>
          <xsd:enumeration value="USB DVD BluRay"/>
          <xsd:enumeration value="Users"/>
          <xsd:enumeration value="Various"/>
          <xsd:enumeration value="Volume Controls"/>
          <xsd:enumeration value="Weather"/>
          <xsd:enumeration value="Windows Controls"/>
          <xsd:enumeration value="Non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Banner xmlns="340d8c17-de62-45e3-929b-0960a898d085">true</Banner>
    <Icon xmlns="340d8c17-de62-45e3-929b-0960a898d085">Yes</Icon>
    <Icon_x0020_Category xmlns="340d8c17-de62-45e3-929b-0960a898d085">None</Icon_x0020_Category>
    <Logo_x0020_category xmlns="340d8c17-de62-45e3-929b-0960a898d085">EPS</Logo_x0020_category>
    <Ziggurat xmlns="340d8c17-de62-45e3-929b-0960a898d085">No</Ziggurat>
    <Services_x0020_Ziggurat_x0020_category xmlns="340d8c17-de62-45e3-929b-0960a898d085">None</Services_x0020_Ziggurat_x0020_category>
    <Category xmlns="340d8c17-de62-45e3-929b-0960a898d085">Template</Category>
    <Division xmlns="340d8c17-de62-45e3-929b-0960a898d085">Kier</Division>
    <_dlc_DocId xmlns="b32dfe29-e9b7-496d-99a1-e05a3cdd4290">TATDXNCMZTCH-295-781</_dlc_DocId>
    <_dlc_DocIdUrl xmlns="b32dfe29-e9b7-496d-99a1-e05a3cdd4290">
      <Url>https://mykier/teams/corporatemarketing/_layouts/15/DocIdRedir.aspx?ID=TATDXNCMZTCH-295-781</Url>
      <Description>TATDXNCMZTCH-295-781</Description>
    </_dlc_DocIdUrl>
  </documentManagement>
</p:properties>
</file>

<file path=customXml/itemProps1.xml><?xml version="1.0" encoding="utf-8"?>
<ds:datastoreItem xmlns:ds="http://schemas.openxmlformats.org/officeDocument/2006/customXml" ds:itemID="{7D8514B2-69FB-4503-92A1-B6ED3577C7FC}">
  <ds:schemaRefs>
    <ds:schemaRef ds:uri="http://schemas.microsoft.com/sharepoint/v3/contenttype/forms"/>
  </ds:schemaRefs>
</ds:datastoreItem>
</file>

<file path=customXml/itemProps2.xml><?xml version="1.0" encoding="utf-8"?>
<ds:datastoreItem xmlns:ds="http://schemas.openxmlformats.org/officeDocument/2006/customXml" ds:itemID="{8CF19A77-55DF-4F67-89D4-0C6988FE2B34}">
  <ds:schemaRefs>
    <ds:schemaRef ds:uri="http://schemas.microsoft.com/sharepoint/events"/>
  </ds:schemaRefs>
</ds:datastoreItem>
</file>

<file path=customXml/itemProps3.xml><?xml version="1.0" encoding="utf-8"?>
<ds:datastoreItem xmlns:ds="http://schemas.openxmlformats.org/officeDocument/2006/customXml" ds:itemID="{E944BFBB-76C2-4460-82E4-31B1D54A49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2dfe29-e9b7-496d-99a1-e05a3cdd4290"/>
    <ds:schemaRef ds:uri="340d8c17-de62-45e3-929b-0960a898d0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260F63A-A4A6-44AC-8458-2EEC5D9D3264}">
  <ds:schemaRefs>
    <ds:schemaRef ds:uri="http://www.w3.org/XML/1998/namespace"/>
    <ds:schemaRef ds:uri="http://purl.org/dc/terms/"/>
    <ds:schemaRef ds:uri="http://purl.org/dc/dcmitype/"/>
    <ds:schemaRef ds:uri="b32dfe29-e9b7-496d-99a1-e05a3cdd4290"/>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340d8c17-de62-45e3-929b-0960a898d085"/>
  </ds:schemaRefs>
</ds:datastoreItem>
</file>

<file path=docProps/app.xml><?xml version="1.0" encoding="utf-8"?>
<Properties xmlns="http://schemas.openxmlformats.org/officeDocument/2006/extended-properties" xmlns:vt="http://schemas.openxmlformats.org/officeDocument/2006/docPropsVTypes">
  <Template>Kier flag 16x9 v1</Template>
  <TotalTime>12419</TotalTime>
  <Words>1627</Words>
  <Application>Microsoft Office PowerPoint</Application>
  <PresentationFormat>Widescreen</PresentationFormat>
  <Paragraphs>183</Paragraphs>
  <Slides>20</Slides>
  <Notes>14</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20</vt:i4>
      </vt:variant>
    </vt:vector>
  </HeadingPairs>
  <TitlesOfParts>
    <vt:vector size="32" baseType="lpstr">
      <vt:lpstr>Arial</vt:lpstr>
      <vt:lpstr>Calibri</vt:lpstr>
      <vt:lpstr>Calibri Light</vt:lpstr>
      <vt:lpstr>Franklin Gothic Book</vt:lpstr>
      <vt:lpstr>Franklin Gothic Demi</vt:lpstr>
      <vt:lpstr>Wingdings</vt:lpstr>
      <vt:lpstr>1_Kier Internal 16x9 </vt:lpstr>
      <vt:lpstr>2_Kier Internal 16x9 </vt:lpstr>
      <vt:lpstr>3_Kier Internal 16x9 </vt:lpstr>
      <vt:lpstr>4_Kier Internal 16x9 </vt:lpstr>
      <vt:lpstr>Kier flag 16x9 v1</vt:lpstr>
      <vt:lpstr>Custom Design</vt:lpstr>
      <vt:lpstr>PowerPoint Presentation</vt:lpstr>
      <vt:lpstr> Agenda</vt:lpstr>
      <vt:lpstr>PowerPoint Presentation</vt:lpstr>
      <vt:lpstr>PowerPoint Presentation</vt:lpstr>
      <vt:lpstr>Kier Introduction</vt:lpstr>
      <vt:lpstr>Kier Construction London </vt:lpstr>
      <vt:lpstr>North Middlesex University Hospital, London North Middlesex University Hospital NHS Trust</vt:lpstr>
      <vt:lpstr>North Middlesex University Hospital, London North Middlesex University Hospital NHS Trust</vt:lpstr>
      <vt:lpstr>Wexham Park Hospital Emergency Department, Slough Frimley Health NHS Foundation Trust</vt:lpstr>
      <vt:lpstr>GOSH Major and Minor Works, London Great Ormond Street Hospital NHS Trust</vt:lpstr>
      <vt:lpstr>Greenwood Resource Centre, Camden London Borough of Camden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Any Questions?</vt:lpstr>
    </vt:vector>
  </TitlesOfParts>
  <Company>Kier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Kier Group PLC</dc:creator>
  <cp:lastModifiedBy>Thomas Jo</cp:lastModifiedBy>
  <cp:revision>1851</cp:revision>
  <cp:lastPrinted>2018-10-02T15:23:51Z</cp:lastPrinted>
  <dcterms:created xsi:type="dcterms:W3CDTF">2014-11-07T08:41:33Z</dcterms:created>
  <dcterms:modified xsi:type="dcterms:W3CDTF">2019-05-07T12:54:52Z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0x0101008D0F58CA38E638408E231A438753AC9C</vt:lpwstr>
  </property>
  <property fmtid="{D5CDD505-2E9C-101B-9397-08002B2CF9AE}" pid="3" name="_dlc_DocIdItemGuid">
    <vt:lpwstr>5f35c0c6-5102-429a-b25f-0980a7857b99</vt:lpwstr>
  </property>
</Properties>
</file>